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4" r:id="rId3"/>
    <p:sldId id="263" r:id="rId4"/>
    <p:sldId id="260" r:id="rId5"/>
    <p:sldId id="257" r:id="rId6"/>
    <p:sldId id="258" r:id="rId7"/>
    <p:sldId id="259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C58846-CD9B-481E-9B8B-8CC25A87CE4F}" v="2" dt="2023-03-14T12:36:30.130"/>
    <p1510:client id="{4ABC9E9B-2CA4-451B-8928-B8DC624B5FAA}" v="273" dt="2023-03-14T12:28:41.257"/>
    <p1510:client id="{B4692E2E-3F99-484F-A4D5-797EDFD5D124}" v="257" dt="2023-03-14T05:10:36.748"/>
    <p1510:client id="{B9EAD0BF-2716-40BF-9752-D716F10584F8}" v="804" dt="2023-03-14T04:33:08.140"/>
    <p1510:client id="{F374E44E-FCCA-4206-A5AF-4CAEE538869A}" v="137" dt="2023-03-14T05:23:04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56E44-CBF9-4435-B246-01F6C33C7507}" type="doc">
      <dgm:prSet loTypeId="urn:microsoft.com/office/officeart/2005/8/layout/hierarchy1" loCatId="hierarchy" qsTypeId="urn:microsoft.com/office/officeart/2005/8/quickstyle/simple2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4A05DCE9-AFEB-4298-9546-FBC443B91226}">
      <dgm:prSet/>
      <dgm:spPr/>
      <dgm:t>
        <a:bodyPr/>
        <a:lstStyle/>
        <a:p>
          <a:r>
            <a:rPr lang="en-US"/>
            <a:t>PSYCHOLOGY  COUNCELING IS BRANCH OF </a:t>
          </a:r>
          <a:r>
            <a:rPr lang="en-US">
              <a:latin typeface="The Serif Hand Black"/>
            </a:rPr>
            <a:t>PSYCHOLGY</a:t>
          </a:r>
          <a:r>
            <a:rPr lang="en-US"/>
            <a:t> FOCUS ON HELPING INDIVIDUALSAND GROUPS TO BE BETTER AND UNDERSTAND THEMSHELVES AND FACE THE SITUATION.</a:t>
          </a:r>
        </a:p>
      </dgm:t>
    </dgm:pt>
    <dgm:pt modelId="{8D268748-9EA5-433F-8127-48EA7A0DA075}" type="parTrans" cxnId="{1888159C-85F2-4A76-9601-AC4FA678D552}">
      <dgm:prSet/>
      <dgm:spPr/>
      <dgm:t>
        <a:bodyPr/>
        <a:lstStyle/>
        <a:p>
          <a:endParaRPr lang="en-US"/>
        </a:p>
      </dgm:t>
    </dgm:pt>
    <dgm:pt modelId="{A05D562C-03F0-4734-874A-144D541160B0}" type="sibTrans" cxnId="{1888159C-85F2-4A76-9601-AC4FA678D552}">
      <dgm:prSet/>
      <dgm:spPr/>
      <dgm:t>
        <a:bodyPr/>
        <a:lstStyle/>
        <a:p>
          <a:endParaRPr lang="en-US"/>
        </a:p>
      </dgm:t>
    </dgm:pt>
    <dgm:pt modelId="{83237B06-1176-485A-9079-822E4013D6DF}">
      <dgm:prSet/>
      <dgm:spPr/>
      <dgm:t>
        <a:bodyPr/>
        <a:lstStyle/>
        <a:p>
          <a:r>
            <a:rPr lang="en-US"/>
            <a:t>TO  BE A COUNCELOR AND CAREER YOU WILL BE SOCIALISE AND UNDERSTAND THE SITUATION OF SURROUNDING AND BE A FACEVALUE HELPING HAND FOR SOCIETY WITH GREAT RESPECT ND DIGNITY .</a:t>
          </a:r>
        </a:p>
      </dgm:t>
    </dgm:pt>
    <dgm:pt modelId="{B349683E-44F8-4742-88DA-CEA3B7FA13D1}" type="parTrans" cxnId="{E5AD2E2E-0154-48C9-9AF1-926B8AAC5550}">
      <dgm:prSet/>
      <dgm:spPr/>
      <dgm:t>
        <a:bodyPr/>
        <a:lstStyle/>
        <a:p>
          <a:endParaRPr lang="en-US"/>
        </a:p>
      </dgm:t>
    </dgm:pt>
    <dgm:pt modelId="{ECACBF5E-6B2B-4072-8329-79F25B3796F9}" type="sibTrans" cxnId="{E5AD2E2E-0154-48C9-9AF1-926B8AAC5550}">
      <dgm:prSet/>
      <dgm:spPr/>
      <dgm:t>
        <a:bodyPr/>
        <a:lstStyle/>
        <a:p>
          <a:endParaRPr lang="en-US"/>
        </a:p>
      </dgm:t>
    </dgm:pt>
    <dgm:pt modelId="{69EEBDD5-51EA-4274-A2AC-BC94B2BE46FF}" type="pres">
      <dgm:prSet presAssocID="{DBB56E44-CBF9-4435-B246-01F6C33C75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CE02FE-3F2F-41DB-A6BE-EA02D084C3B3}" type="pres">
      <dgm:prSet presAssocID="{4A05DCE9-AFEB-4298-9546-FBC443B91226}" presName="hierRoot1" presStyleCnt="0"/>
      <dgm:spPr/>
    </dgm:pt>
    <dgm:pt modelId="{58A5FE74-51DB-495D-A345-9BD8EAE6C041}" type="pres">
      <dgm:prSet presAssocID="{4A05DCE9-AFEB-4298-9546-FBC443B91226}" presName="composite" presStyleCnt="0"/>
      <dgm:spPr/>
    </dgm:pt>
    <dgm:pt modelId="{03784A02-5A0F-495F-B49C-E60B8D9A9B1F}" type="pres">
      <dgm:prSet presAssocID="{4A05DCE9-AFEB-4298-9546-FBC443B91226}" presName="background" presStyleLbl="node0" presStyleIdx="0" presStyleCnt="2"/>
      <dgm:spPr/>
    </dgm:pt>
    <dgm:pt modelId="{59F021C1-C0C6-4745-88F0-FD9064BA97D3}" type="pres">
      <dgm:prSet presAssocID="{4A05DCE9-AFEB-4298-9546-FBC443B91226}" presName="text" presStyleLbl="fgAcc0" presStyleIdx="0" presStyleCnt="2">
        <dgm:presLayoutVars>
          <dgm:chPref val="3"/>
        </dgm:presLayoutVars>
      </dgm:prSet>
      <dgm:spPr/>
    </dgm:pt>
    <dgm:pt modelId="{97AA92E5-937B-4907-A76F-C5D8618491C4}" type="pres">
      <dgm:prSet presAssocID="{4A05DCE9-AFEB-4298-9546-FBC443B91226}" presName="hierChild2" presStyleCnt="0"/>
      <dgm:spPr/>
    </dgm:pt>
    <dgm:pt modelId="{CA4B1D1E-2148-42FC-A233-0DBB55BE8F9E}" type="pres">
      <dgm:prSet presAssocID="{83237B06-1176-485A-9079-822E4013D6DF}" presName="hierRoot1" presStyleCnt="0"/>
      <dgm:spPr/>
    </dgm:pt>
    <dgm:pt modelId="{D174D862-83DC-4DE1-BC2F-416305FBC8C5}" type="pres">
      <dgm:prSet presAssocID="{83237B06-1176-485A-9079-822E4013D6DF}" presName="composite" presStyleCnt="0"/>
      <dgm:spPr/>
    </dgm:pt>
    <dgm:pt modelId="{2401C35B-16C3-4D5B-ABFA-7976E28EFFFA}" type="pres">
      <dgm:prSet presAssocID="{83237B06-1176-485A-9079-822E4013D6DF}" presName="background" presStyleLbl="node0" presStyleIdx="1" presStyleCnt="2"/>
      <dgm:spPr/>
    </dgm:pt>
    <dgm:pt modelId="{7E35F349-67FB-4456-BB60-4C2A676651F2}" type="pres">
      <dgm:prSet presAssocID="{83237B06-1176-485A-9079-822E4013D6DF}" presName="text" presStyleLbl="fgAcc0" presStyleIdx="1" presStyleCnt="2">
        <dgm:presLayoutVars>
          <dgm:chPref val="3"/>
        </dgm:presLayoutVars>
      </dgm:prSet>
      <dgm:spPr/>
    </dgm:pt>
    <dgm:pt modelId="{9B86BADE-3D4B-4A9D-9C70-E503DA0C93AF}" type="pres">
      <dgm:prSet presAssocID="{83237B06-1176-485A-9079-822E4013D6DF}" presName="hierChild2" presStyleCnt="0"/>
      <dgm:spPr/>
    </dgm:pt>
  </dgm:ptLst>
  <dgm:cxnLst>
    <dgm:cxn modelId="{E5AD2E2E-0154-48C9-9AF1-926B8AAC5550}" srcId="{DBB56E44-CBF9-4435-B246-01F6C33C7507}" destId="{83237B06-1176-485A-9079-822E4013D6DF}" srcOrd="1" destOrd="0" parTransId="{B349683E-44F8-4742-88DA-CEA3B7FA13D1}" sibTransId="{ECACBF5E-6B2B-4072-8329-79F25B3796F9}"/>
    <dgm:cxn modelId="{07797885-76DB-409A-ADE5-E58C87B552C3}" type="presOf" srcId="{DBB56E44-CBF9-4435-B246-01F6C33C7507}" destId="{69EEBDD5-51EA-4274-A2AC-BC94B2BE46FF}" srcOrd="0" destOrd="0" presId="urn:microsoft.com/office/officeart/2005/8/layout/hierarchy1"/>
    <dgm:cxn modelId="{1888159C-85F2-4A76-9601-AC4FA678D552}" srcId="{DBB56E44-CBF9-4435-B246-01F6C33C7507}" destId="{4A05DCE9-AFEB-4298-9546-FBC443B91226}" srcOrd="0" destOrd="0" parTransId="{8D268748-9EA5-433F-8127-48EA7A0DA075}" sibTransId="{A05D562C-03F0-4734-874A-144D541160B0}"/>
    <dgm:cxn modelId="{E2211AC1-2DE7-4C4E-980C-C24F87CFA334}" type="presOf" srcId="{83237B06-1176-485A-9079-822E4013D6DF}" destId="{7E35F349-67FB-4456-BB60-4C2A676651F2}" srcOrd="0" destOrd="0" presId="urn:microsoft.com/office/officeart/2005/8/layout/hierarchy1"/>
    <dgm:cxn modelId="{C391EFD6-F492-4332-8FFE-666FA86BBC12}" type="presOf" srcId="{4A05DCE9-AFEB-4298-9546-FBC443B91226}" destId="{59F021C1-C0C6-4745-88F0-FD9064BA97D3}" srcOrd="0" destOrd="0" presId="urn:microsoft.com/office/officeart/2005/8/layout/hierarchy1"/>
    <dgm:cxn modelId="{6E74CAAA-8064-4843-B242-0A804A30DA34}" type="presParOf" srcId="{69EEBDD5-51EA-4274-A2AC-BC94B2BE46FF}" destId="{A8CE02FE-3F2F-41DB-A6BE-EA02D084C3B3}" srcOrd="0" destOrd="0" presId="urn:microsoft.com/office/officeart/2005/8/layout/hierarchy1"/>
    <dgm:cxn modelId="{01A16505-9C13-4848-BB06-901C5C5E20DB}" type="presParOf" srcId="{A8CE02FE-3F2F-41DB-A6BE-EA02D084C3B3}" destId="{58A5FE74-51DB-495D-A345-9BD8EAE6C041}" srcOrd="0" destOrd="0" presId="urn:microsoft.com/office/officeart/2005/8/layout/hierarchy1"/>
    <dgm:cxn modelId="{88195D53-A384-4B7B-99B4-5A7739136D2F}" type="presParOf" srcId="{58A5FE74-51DB-495D-A345-9BD8EAE6C041}" destId="{03784A02-5A0F-495F-B49C-E60B8D9A9B1F}" srcOrd="0" destOrd="0" presId="urn:microsoft.com/office/officeart/2005/8/layout/hierarchy1"/>
    <dgm:cxn modelId="{93D440F3-6FEE-473A-B7C2-0EEF83AA564C}" type="presParOf" srcId="{58A5FE74-51DB-495D-A345-9BD8EAE6C041}" destId="{59F021C1-C0C6-4745-88F0-FD9064BA97D3}" srcOrd="1" destOrd="0" presId="urn:microsoft.com/office/officeart/2005/8/layout/hierarchy1"/>
    <dgm:cxn modelId="{1E5CD780-F2B4-41E3-B965-BB47B38929CA}" type="presParOf" srcId="{A8CE02FE-3F2F-41DB-A6BE-EA02D084C3B3}" destId="{97AA92E5-937B-4907-A76F-C5D8618491C4}" srcOrd="1" destOrd="0" presId="urn:microsoft.com/office/officeart/2005/8/layout/hierarchy1"/>
    <dgm:cxn modelId="{EEC9017D-6B63-4EE0-A79D-3B3A855F7080}" type="presParOf" srcId="{69EEBDD5-51EA-4274-A2AC-BC94B2BE46FF}" destId="{CA4B1D1E-2148-42FC-A233-0DBB55BE8F9E}" srcOrd="1" destOrd="0" presId="urn:microsoft.com/office/officeart/2005/8/layout/hierarchy1"/>
    <dgm:cxn modelId="{7942A4B1-583A-40ED-AFB6-653EB2C1298A}" type="presParOf" srcId="{CA4B1D1E-2148-42FC-A233-0DBB55BE8F9E}" destId="{D174D862-83DC-4DE1-BC2F-416305FBC8C5}" srcOrd="0" destOrd="0" presId="urn:microsoft.com/office/officeart/2005/8/layout/hierarchy1"/>
    <dgm:cxn modelId="{4845A655-411D-4FCB-85D7-22BDDB3EAAAA}" type="presParOf" srcId="{D174D862-83DC-4DE1-BC2F-416305FBC8C5}" destId="{2401C35B-16C3-4D5B-ABFA-7976E28EFFFA}" srcOrd="0" destOrd="0" presId="urn:microsoft.com/office/officeart/2005/8/layout/hierarchy1"/>
    <dgm:cxn modelId="{88400CD5-568D-4592-BCD8-B254C073984C}" type="presParOf" srcId="{D174D862-83DC-4DE1-BC2F-416305FBC8C5}" destId="{7E35F349-67FB-4456-BB60-4C2A676651F2}" srcOrd="1" destOrd="0" presId="urn:microsoft.com/office/officeart/2005/8/layout/hierarchy1"/>
    <dgm:cxn modelId="{84BEDE58-1E65-4350-84F6-0DF96FA652D9}" type="presParOf" srcId="{CA4B1D1E-2148-42FC-A233-0DBB55BE8F9E}" destId="{9B86BADE-3D4B-4A9D-9C70-E503DA0C93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1AC172-B196-4671-B875-3101227136B8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F5B4018-5367-45FF-AD75-915275384A03}">
      <dgm:prSet/>
      <dgm:spPr/>
      <dgm:t>
        <a:bodyPr/>
        <a:lstStyle/>
        <a:p>
          <a:r>
            <a:rPr lang="en-US"/>
            <a:t>WORKSHOP FOR SCHOOL AND COLLEGES FOR AWARENESS OF PSYCHOLOGY AND YOU  10 HRS</a:t>
          </a:r>
        </a:p>
      </dgm:t>
    </dgm:pt>
    <dgm:pt modelId="{C07996E3-376D-4A38-9877-6D85B6DF16E8}" type="parTrans" cxnId="{85607536-3AF0-4F19-BB95-4C5A7999C916}">
      <dgm:prSet/>
      <dgm:spPr/>
      <dgm:t>
        <a:bodyPr/>
        <a:lstStyle/>
        <a:p>
          <a:endParaRPr lang="en-US"/>
        </a:p>
      </dgm:t>
    </dgm:pt>
    <dgm:pt modelId="{1114EC3D-EBA6-4F2E-AF74-D3BEA958C522}" type="sibTrans" cxnId="{85607536-3AF0-4F19-BB95-4C5A7999C916}">
      <dgm:prSet/>
      <dgm:spPr/>
      <dgm:t>
        <a:bodyPr/>
        <a:lstStyle/>
        <a:p>
          <a:endParaRPr lang="en-US"/>
        </a:p>
      </dgm:t>
    </dgm:pt>
    <dgm:pt modelId="{7C16E69A-2A1D-4995-BF65-1540ACD77863}">
      <dgm:prSet/>
      <dgm:spPr/>
      <dgm:t>
        <a:bodyPr/>
        <a:lstStyle/>
        <a:p>
          <a:r>
            <a:rPr lang="en-US"/>
            <a:t>5DAYS  WITH CERTIFICATION</a:t>
          </a:r>
        </a:p>
      </dgm:t>
    </dgm:pt>
    <dgm:pt modelId="{FEEDF031-F83D-45AC-86F2-AC10C07C229C}" type="parTrans" cxnId="{193EB2E9-B1DD-4232-B9EA-EF4C52B1886A}">
      <dgm:prSet/>
      <dgm:spPr/>
      <dgm:t>
        <a:bodyPr/>
        <a:lstStyle/>
        <a:p>
          <a:endParaRPr lang="en-US"/>
        </a:p>
      </dgm:t>
    </dgm:pt>
    <dgm:pt modelId="{32563DD7-AD94-49FA-B361-9FBDE9D0887B}" type="sibTrans" cxnId="{193EB2E9-B1DD-4232-B9EA-EF4C52B1886A}">
      <dgm:prSet/>
      <dgm:spPr/>
      <dgm:t>
        <a:bodyPr/>
        <a:lstStyle/>
        <a:p>
          <a:endParaRPr lang="en-US"/>
        </a:p>
      </dgm:t>
    </dgm:pt>
    <dgm:pt modelId="{FF460616-B9EA-401F-84DC-9BF9C870AD84}">
      <dgm:prSet/>
      <dgm:spPr/>
      <dgm:t>
        <a:bodyPr/>
        <a:lstStyle/>
        <a:p>
          <a:r>
            <a:rPr lang="en-US"/>
            <a:t>TOPICS</a:t>
          </a:r>
        </a:p>
      </dgm:t>
    </dgm:pt>
    <dgm:pt modelId="{F2A473A3-81EF-40A0-94C1-20E41C5A673F}" type="parTrans" cxnId="{D22D9773-1DD2-4EF1-BC48-1AF9CA7532BE}">
      <dgm:prSet/>
      <dgm:spPr/>
      <dgm:t>
        <a:bodyPr/>
        <a:lstStyle/>
        <a:p>
          <a:endParaRPr lang="en-US"/>
        </a:p>
      </dgm:t>
    </dgm:pt>
    <dgm:pt modelId="{225428D2-2334-498B-8FF2-22123A595666}" type="sibTrans" cxnId="{D22D9773-1DD2-4EF1-BC48-1AF9CA7532BE}">
      <dgm:prSet/>
      <dgm:spPr/>
      <dgm:t>
        <a:bodyPr/>
        <a:lstStyle/>
        <a:p>
          <a:endParaRPr lang="en-US"/>
        </a:p>
      </dgm:t>
    </dgm:pt>
    <dgm:pt modelId="{D55F9D72-8E77-41EA-8583-5E8737B05172}">
      <dgm:prSet/>
      <dgm:spPr/>
      <dgm:t>
        <a:bodyPr/>
        <a:lstStyle/>
        <a:p>
          <a:r>
            <a:rPr lang="en-US"/>
            <a:t>Introduction</a:t>
          </a:r>
        </a:p>
      </dgm:t>
    </dgm:pt>
    <dgm:pt modelId="{88E4C04C-115C-4AB2-9A22-6EEE32FD9567}" type="parTrans" cxnId="{79E71EFA-EDAE-43A5-93A0-8A12439221A5}">
      <dgm:prSet/>
      <dgm:spPr/>
      <dgm:t>
        <a:bodyPr/>
        <a:lstStyle/>
        <a:p>
          <a:endParaRPr lang="en-US"/>
        </a:p>
      </dgm:t>
    </dgm:pt>
    <dgm:pt modelId="{ACE7B8FD-82C7-4442-8EEE-ACB85DA249F5}" type="sibTrans" cxnId="{79E71EFA-EDAE-43A5-93A0-8A12439221A5}">
      <dgm:prSet/>
      <dgm:spPr/>
      <dgm:t>
        <a:bodyPr/>
        <a:lstStyle/>
        <a:p>
          <a:endParaRPr lang="en-US"/>
        </a:p>
      </dgm:t>
    </dgm:pt>
    <dgm:pt modelId="{37D7742C-BC62-4359-AE09-E4E5286270BF}">
      <dgm:prSet/>
      <dgm:spPr/>
      <dgm:t>
        <a:bodyPr/>
        <a:lstStyle/>
        <a:p>
          <a:r>
            <a:rPr lang="en-US"/>
            <a:t>Softskills</a:t>
          </a:r>
        </a:p>
      </dgm:t>
    </dgm:pt>
    <dgm:pt modelId="{FCF3D621-BAC3-41A7-8021-F8867BEF8CB7}" type="parTrans" cxnId="{31364563-B5DB-414B-BF30-704BCA024BA5}">
      <dgm:prSet/>
      <dgm:spPr/>
      <dgm:t>
        <a:bodyPr/>
        <a:lstStyle/>
        <a:p>
          <a:endParaRPr lang="en-US"/>
        </a:p>
      </dgm:t>
    </dgm:pt>
    <dgm:pt modelId="{7D763834-FC32-4FCC-914E-B5472E373A62}" type="sibTrans" cxnId="{31364563-B5DB-414B-BF30-704BCA024BA5}">
      <dgm:prSet/>
      <dgm:spPr/>
      <dgm:t>
        <a:bodyPr/>
        <a:lstStyle/>
        <a:p>
          <a:endParaRPr lang="en-US"/>
        </a:p>
      </dgm:t>
    </dgm:pt>
    <dgm:pt modelId="{AE59653B-1E68-46E6-9746-A49C132A21D6}">
      <dgm:prSet/>
      <dgm:spPr/>
      <dgm:t>
        <a:bodyPr/>
        <a:lstStyle/>
        <a:p>
          <a:r>
            <a:rPr lang="en-US"/>
            <a:t>Awareness on stress</a:t>
          </a:r>
        </a:p>
      </dgm:t>
    </dgm:pt>
    <dgm:pt modelId="{5685E699-4104-44EB-95D0-860932419A4F}" type="parTrans" cxnId="{DC3466C1-1B14-4A59-B9B7-5E4753D0EF0E}">
      <dgm:prSet/>
      <dgm:spPr/>
      <dgm:t>
        <a:bodyPr/>
        <a:lstStyle/>
        <a:p>
          <a:endParaRPr lang="en-US"/>
        </a:p>
      </dgm:t>
    </dgm:pt>
    <dgm:pt modelId="{86758A4D-17D6-4688-9B43-E3EC5C1F6B3B}" type="sibTrans" cxnId="{DC3466C1-1B14-4A59-B9B7-5E4753D0EF0E}">
      <dgm:prSet/>
      <dgm:spPr/>
      <dgm:t>
        <a:bodyPr/>
        <a:lstStyle/>
        <a:p>
          <a:endParaRPr lang="en-US"/>
        </a:p>
      </dgm:t>
    </dgm:pt>
    <dgm:pt modelId="{15BD7444-3E95-4339-A181-0FC982EDFA29}">
      <dgm:prSet/>
      <dgm:spPr/>
      <dgm:t>
        <a:bodyPr/>
        <a:lstStyle/>
        <a:p>
          <a:r>
            <a:rPr lang="en-US"/>
            <a:t>Self healing</a:t>
          </a:r>
        </a:p>
      </dgm:t>
    </dgm:pt>
    <dgm:pt modelId="{F2DE3722-0ADF-488E-8279-91E92F8A297B}" type="parTrans" cxnId="{5EC9027F-7FD3-4E79-B945-4FFDDF9CE138}">
      <dgm:prSet/>
      <dgm:spPr/>
      <dgm:t>
        <a:bodyPr/>
        <a:lstStyle/>
        <a:p>
          <a:endParaRPr lang="en-US"/>
        </a:p>
      </dgm:t>
    </dgm:pt>
    <dgm:pt modelId="{FE595937-1D23-4ADE-8D73-27C0B1A44675}" type="sibTrans" cxnId="{5EC9027F-7FD3-4E79-B945-4FFDDF9CE138}">
      <dgm:prSet/>
      <dgm:spPr/>
      <dgm:t>
        <a:bodyPr/>
        <a:lstStyle/>
        <a:p>
          <a:endParaRPr lang="en-US"/>
        </a:p>
      </dgm:t>
    </dgm:pt>
    <dgm:pt modelId="{AA9B5B9C-869D-4667-8036-AD6F3CF047B9}">
      <dgm:prSet/>
      <dgm:spPr/>
      <dgm:t>
        <a:bodyPr/>
        <a:lstStyle/>
        <a:p>
          <a:r>
            <a:rPr lang="en-US"/>
            <a:t>Body language</a:t>
          </a:r>
        </a:p>
      </dgm:t>
    </dgm:pt>
    <dgm:pt modelId="{C231420E-1316-4EB7-AEC2-8243BC1DCDB7}" type="parTrans" cxnId="{B35F5BDD-C470-49D5-97E2-089E586FD786}">
      <dgm:prSet/>
      <dgm:spPr/>
      <dgm:t>
        <a:bodyPr/>
        <a:lstStyle/>
        <a:p>
          <a:endParaRPr lang="en-US"/>
        </a:p>
      </dgm:t>
    </dgm:pt>
    <dgm:pt modelId="{CC625829-3477-4FC4-B59B-5C35AF7E8EEF}" type="sibTrans" cxnId="{B35F5BDD-C470-49D5-97E2-089E586FD786}">
      <dgm:prSet/>
      <dgm:spPr/>
      <dgm:t>
        <a:bodyPr/>
        <a:lstStyle/>
        <a:p>
          <a:endParaRPr lang="en-US"/>
        </a:p>
      </dgm:t>
    </dgm:pt>
    <dgm:pt modelId="{23BC707E-CBCB-4A67-B516-EC2847E1B8BC}">
      <dgm:prSet/>
      <dgm:spPr/>
      <dgm:t>
        <a:bodyPr/>
        <a:lstStyle/>
        <a:p>
          <a:r>
            <a:rPr lang="en-US"/>
            <a:t>Emotional intelligence</a:t>
          </a:r>
        </a:p>
      </dgm:t>
    </dgm:pt>
    <dgm:pt modelId="{995DD31E-2208-4557-8DC1-136ACB8DA29A}" type="parTrans" cxnId="{42F14F2B-FB29-48E9-9568-F41B48201775}">
      <dgm:prSet/>
      <dgm:spPr/>
      <dgm:t>
        <a:bodyPr/>
        <a:lstStyle/>
        <a:p>
          <a:endParaRPr lang="en-US"/>
        </a:p>
      </dgm:t>
    </dgm:pt>
    <dgm:pt modelId="{3807C6B3-9090-41BF-B726-C6AD1F054AAA}" type="sibTrans" cxnId="{42F14F2B-FB29-48E9-9568-F41B48201775}">
      <dgm:prSet/>
      <dgm:spPr/>
      <dgm:t>
        <a:bodyPr/>
        <a:lstStyle/>
        <a:p>
          <a:endParaRPr lang="en-US"/>
        </a:p>
      </dgm:t>
    </dgm:pt>
    <dgm:pt modelId="{1AE7EBAC-C2DA-4AD1-8729-4140B4A34500}">
      <dgm:prSet/>
      <dgm:spPr/>
      <dgm:t>
        <a:bodyPr/>
        <a:lstStyle/>
        <a:p>
          <a:r>
            <a:rPr lang="en-US"/>
            <a:t>Adolance counceling/ child counceling</a:t>
          </a:r>
        </a:p>
      </dgm:t>
    </dgm:pt>
    <dgm:pt modelId="{FA25AE31-A1B7-4EC7-B791-AD2E108DCFEA}" type="parTrans" cxnId="{459CE1F8-6F6F-4450-B2E5-8C62FA8D2450}">
      <dgm:prSet/>
      <dgm:spPr/>
      <dgm:t>
        <a:bodyPr/>
        <a:lstStyle/>
        <a:p>
          <a:endParaRPr lang="en-US"/>
        </a:p>
      </dgm:t>
    </dgm:pt>
    <dgm:pt modelId="{83F9981D-D583-44C9-B55A-033594F6D7E3}" type="sibTrans" cxnId="{459CE1F8-6F6F-4450-B2E5-8C62FA8D2450}">
      <dgm:prSet/>
      <dgm:spPr/>
      <dgm:t>
        <a:bodyPr/>
        <a:lstStyle/>
        <a:p>
          <a:endParaRPr lang="en-US"/>
        </a:p>
      </dgm:t>
    </dgm:pt>
    <dgm:pt modelId="{D4D47D83-3668-413F-A4C1-27ED6D148639}">
      <dgm:prSet/>
      <dgm:spPr/>
      <dgm:t>
        <a:bodyPr/>
        <a:lstStyle/>
        <a:p>
          <a:r>
            <a:rPr lang="en-US"/>
            <a:t>Habits</a:t>
          </a:r>
        </a:p>
      </dgm:t>
    </dgm:pt>
    <dgm:pt modelId="{06FF9BED-ACA1-4C3D-B37A-A3CF892E2E96}" type="parTrans" cxnId="{955CE998-383C-48B9-B174-F982584DF308}">
      <dgm:prSet/>
      <dgm:spPr/>
      <dgm:t>
        <a:bodyPr/>
        <a:lstStyle/>
        <a:p>
          <a:endParaRPr lang="en-US"/>
        </a:p>
      </dgm:t>
    </dgm:pt>
    <dgm:pt modelId="{FEB70B01-A118-4867-AACB-B094CFF84B09}" type="sibTrans" cxnId="{955CE998-383C-48B9-B174-F982584DF308}">
      <dgm:prSet/>
      <dgm:spPr/>
      <dgm:t>
        <a:bodyPr/>
        <a:lstStyle/>
        <a:p>
          <a:endParaRPr lang="en-US"/>
        </a:p>
      </dgm:t>
    </dgm:pt>
    <dgm:pt modelId="{487F4D60-9155-47FE-BD1D-C0290E7F25E1}">
      <dgm:prSet/>
      <dgm:spPr/>
      <dgm:t>
        <a:bodyPr/>
        <a:lstStyle/>
        <a:p>
          <a:r>
            <a:rPr lang="en-US"/>
            <a:t>Situation handlling awareness</a:t>
          </a:r>
        </a:p>
      </dgm:t>
    </dgm:pt>
    <dgm:pt modelId="{0288D1C2-85AF-4CA8-A722-8D0B69DC4A9A}" type="parTrans" cxnId="{AF716606-73E6-48D5-BA5B-B0CFB4C2A11A}">
      <dgm:prSet/>
      <dgm:spPr/>
      <dgm:t>
        <a:bodyPr/>
        <a:lstStyle/>
        <a:p>
          <a:endParaRPr lang="en-US"/>
        </a:p>
      </dgm:t>
    </dgm:pt>
    <dgm:pt modelId="{6BE97479-162A-4D9D-BE3C-DC92F9515C18}" type="sibTrans" cxnId="{AF716606-73E6-48D5-BA5B-B0CFB4C2A11A}">
      <dgm:prSet/>
      <dgm:spPr/>
      <dgm:t>
        <a:bodyPr/>
        <a:lstStyle/>
        <a:p>
          <a:endParaRPr lang="en-US"/>
        </a:p>
      </dgm:t>
    </dgm:pt>
    <dgm:pt modelId="{EB6BF458-3D8D-47DF-A4F5-E8BE0E44D927}" type="pres">
      <dgm:prSet presAssocID="{3A1AC172-B196-4671-B875-3101227136B8}" presName="Name0" presStyleCnt="0">
        <dgm:presLayoutVars>
          <dgm:dir/>
          <dgm:resizeHandles val="exact"/>
        </dgm:presLayoutVars>
      </dgm:prSet>
      <dgm:spPr/>
    </dgm:pt>
    <dgm:pt modelId="{76FBD4B0-8F8F-4E51-B7E0-08410A573593}" type="pres">
      <dgm:prSet presAssocID="{AF5B4018-5367-45FF-AD75-915275384A03}" presName="node" presStyleLbl="node1" presStyleIdx="0" presStyleCnt="12">
        <dgm:presLayoutVars>
          <dgm:bulletEnabled val="1"/>
        </dgm:presLayoutVars>
      </dgm:prSet>
      <dgm:spPr/>
    </dgm:pt>
    <dgm:pt modelId="{58A32A77-E23D-456F-A455-A4BF10715075}" type="pres">
      <dgm:prSet presAssocID="{1114EC3D-EBA6-4F2E-AF74-D3BEA958C522}" presName="sibTrans" presStyleLbl="sibTrans1D1" presStyleIdx="0" presStyleCnt="11"/>
      <dgm:spPr/>
    </dgm:pt>
    <dgm:pt modelId="{EF4D44ED-4663-4526-918B-B7A23D685B94}" type="pres">
      <dgm:prSet presAssocID="{1114EC3D-EBA6-4F2E-AF74-D3BEA958C522}" presName="connectorText" presStyleLbl="sibTrans1D1" presStyleIdx="0" presStyleCnt="11"/>
      <dgm:spPr/>
    </dgm:pt>
    <dgm:pt modelId="{573E8C98-B85D-442D-8CB9-D2257EC92C33}" type="pres">
      <dgm:prSet presAssocID="{7C16E69A-2A1D-4995-BF65-1540ACD77863}" presName="node" presStyleLbl="node1" presStyleIdx="1" presStyleCnt="12">
        <dgm:presLayoutVars>
          <dgm:bulletEnabled val="1"/>
        </dgm:presLayoutVars>
      </dgm:prSet>
      <dgm:spPr/>
    </dgm:pt>
    <dgm:pt modelId="{86E86C4E-E017-4D10-BAE7-019975E77A93}" type="pres">
      <dgm:prSet presAssocID="{32563DD7-AD94-49FA-B361-9FBDE9D0887B}" presName="sibTrans" presStyleLbl="sibTrans1D1" presStyleIdx="1" presStyleCnt="11"/>
      <dgm:spPr/>
    </dgm:pt>
    <dgm:pt modelId="{78B3E701-776E-40A4-8B6D-2A136898DA48}" type="pres">
      <dgm:prSet presAssocID="{32563DD7-AD94-49FA-B361-9FBDE9D0887B}" presName="connectorText" presStyleLbl="sibTrans1D1" presStyleIdx="1" presStyleCnt="11"/>
      <dgm:spPr/>
    </dgm:pt>
    <dgm:pt modelId="{34C47742-A239-40C5-AB4D-705FF06BA4DE}" type="pres">
      <dgm:prSet presAssocID="{FF460616-B9EA-401F-84DC-9BF9C870AD84}" presName="node" presStyleLbl="node1" presStyleIdx="2" presStyleCnt="12">
        <dgm:presLayoutVars>
          <dgm:bulletEnabled val="1"/>
        </dgm:presLayoutVars>
      </dgm:prSet>
      <dgm:spPr/>
    </dgm:pt>
    <dgm:pt modelId="{1A464592-CBB6-4628-8DC6-3EDF3819B5BB}" type="pres">
      <dgm:prSet presAssocID="{225428D2-2334-498B-8FF2-22123A595666}" presName="sibTrans" presStyleLbl="sibTrans1D1" presStyleIdx="2" presStyleCnt="11"/>
      <dgm:spPr/>
    </dgm:pt>
    <dgm:pt modelId="{FA939F8F-773F-437E-87B9-DC490E76BF78}" type="pres">
      <dgm:prSet presAssocID="{225428D2-2334-498B-8FF2-22123A595666}" presName="connectorText" presStyleLbl="sibTrans1D1" presStyleIdx="2" presStyleCnt="11"/>
      <dgm:spPr/>
    </dgm:pt>
    <dgm:pt modelId="{5DD12289-1844-4D53-A0A7-0FF98F95F207}" type="pres">
      <dgm:prSet presAssocID="{D55F9D72-8E77-41EA-8583-5E8737B05172}" presName="node" presStyleLbl="node1" presStyleIdx="3" presStyleCnt="12">
        <dgm:presLayoutVars>
          <dgm:bulletEnabled val="1"/>
        </dgm:presLayoutVars>
      </dgm:prSet>
      <dgm:spPr/>
    </dgm:pt>
    <dgm:pt modelId="{8191C651-D33D-4157-A826-CE809B79E88C}" type="pres">
      <dgm:prSet presAssocID="{ACE7B8FD-82C7-4442-8EEE-ACB85DA249F5}" presName="sibTrans" presStyleLbl="sibTrans1D1" presStyleIdx="3" presStyleCnt="11"/>
      <dgm:spPr/>
    </dgm:pt>
    <dgm:pt modelId="{597DCC95-E2C8-4E3A-A4F4-4157B814154E}" type="pres">
      <dgm:prSet presAssocID="{ACE7B8FD-82C7-4442-8EEE-ACB85DA249F5}" presName="connectorText" presStyleLbl="sibTrans1D1" presStyleIdx="3" presStyleCnt="11"/>
      <dgm:spPr/>
    </dgm:pt>
    <dgm:pt modelId="{DBA62723-8313-4A0E-887C-10CAFF046961}" type="pres">
      <dgm:prSet presAssocID="{37D7742C-BC62-4359-AE09-E4E5286270BF}" presName="node" presStyleLbl="node1" presStyleIdx="4" presStyleCnt="12">
        <dgm:presLayoutVars>
          <dgm:bulletEnabled val="1"/>
        </dgm:presLayoutVars>
      </dgm:prSet>
      <dgm:spPr/>
    </dgm:pt>
    <dgm:pt modelId="{66320A69-FC60-4457-81A3-719F302F39E6}" type="pres">
      <dgm:prSet presAssocID="{7D763834-FC32-4FCC-914E-B5472E373A62}" presName="sibTrans" presStyleLbl="sibTrans1D1" presStyleIdx="4" presStyleCnt="11"/>
      <dgm:spPr/>
    </dgm:pt>
    <dgm:pt modelId="{0A8FACB9-70D9-4534-8865-301162286376}" type="pres">
      <dgm:prSet presAssocID="{7D763834-FC32-4FCC-914E-B5472E373A62}" presName="connectorText" presStyleLbl="sibTrans1D1" presStyleIdx="4" presStyleCnt="11"/>
      <dgm:spPr/>
    </dgm:pt>
    <dgm:pt modelId="{84DBC171-A900-4496-BFDC-F1653A4F3944}" type="pres">
      <dgm:prSet presAssocID="{AE59653B-1E68-46E6-9746-A49C132A21D6}" presName="node" presStyleLbl="node1" presStyleIdx="5" presStyleCnt="12">
        <dgm:presLayoutVars>
          <dgm:bulletEnabled val="1"/>
        </dgm:presLayoutVars>
      </dgm:prSet>
      <dgm:spPr/>
    </dgm:pt>
    <dgm:pt modelId="{597B2239-99ED-4540-851C-3A9B42032E57}" type="pres">
      <dgm:prSet presAssocID="{86758A4D-17D6-4688-9B43-E3EC5C1F6B3B}" presName="sibTrans" presStyleLbl="sibTrans1D1" presStyleIdx="5" presStyleCnt="11"/>
      <dgm:spPr/>
    </dgm:pt>
    <dgm:pt modelId="{D3540A34-8D89-499B-A861-46FE4C0AD77F}" type="pres">
      <dgm:prSet presAssocID="{86758A4D-17D6-4688-9B43-E3EC5C1F6B3B}" presName="connectorText" presStyleLbl="sibTrans1D1" presStyleIdx="5" presStyleCnt="11"/>
      <dgm:spPr/>
    </dgm:pt>
    <dgm:pt modelId="{33476351-4C3D-4D9D-8D7D-618A313C1557}" type="pres">
      <dgm:prSet presAssocID="{15BD7444-3E95-4339-A181-0FC982EDFA29}" presName="node" presStyleLbl="node1" presStyleIdx="6" presStyleCnt="12">
        <dgm:presLayoutVars>
          <dgm:bulletEnabled val="1"/>
        </dgm:presLayoutVars>
      </dgm:prSet>
      <dgm:spPr/>
    </dgm:pt>
    <dgm:pt modelId="{3850829B-526C-42CB-8CAB-ACF6D0B1BC28}" type="pres">
      <dgm:prSet presAssocID="{FE595937-1D23-4ADE-8D73-27C0B1A44675}" presName="sibTrans" presStyleLbl="sibTrans1D1" presStyleIdx="6" presStyleCnt="11"/>
      <dgm:spPr/>
    </dgm:pt>
    <dgm:pt modelId="{8FE575A3-78A9-49F3-9776-5D979372897A}" type="pres">
      <dgm:prSet presAssocID="{FE595937-1D23-4ADE-8D73-27C0B1A44675}" presName="connectorText" presStyleLbl="sibTrans1D1" presStyleIdx="6" presStyleCnt="11"/>
      <dgm:spPr/>
    </dgm:pt>
    <dgm:pt modelId="{16096170-B19B-459F-8A8D-7B2D3CB109F4}" type="pres">
      <dgm:prSet presAssocID="{AA9B5B9C-869D-4667-8036-AD6F3CF047B9}" presName="node" presStyleLbl="node1" presStyleIdx="7" presStyleCnt="12">
        <dgm:presLayoutVars>
          <dgm:bulletEnabled val="1"/>
        </dgm:presLayoutVars>
      </dgm:prSet>
      <dgm:spPr/>
    </dgm:pt>
    <dgm:pt modelId="{38596BF5-8D0C-45E6-9CED-E16353BC0063}" type="pres">
      <dgm:prSet presAssocID="{CC625829-3477-4FC4-B59B-5C35AF7E8EEF}" presName="sibTrans" presStyleLbl="sibTrans1D1" presStyleIdx="7" presStyleCnt="11"/>
      <dgm:spPr/>
    </dgm:pt>
    <dgm:pt modelId="{125C324A-82BD-4B8A-80F4-34753E9DD587}" type="pres">
      <dgm:prSet presAssocID="{CC625829-3477-4FC4-B59B-5C35AF7E8EEF}" presName="connectorText" presStyleLbl="sibTrans1D1" presStyleIdx="7" presStyleCnt="11"/>
      <dgm:spPr/>
    </dgm:pt>
    <dgm:pt modelId="{4ABF14FA-6774-4BB8-A523-B24DF5233A2A}" type="pres">
      <dgm:prSet presAssocID="{23BC707E-CBCB-4A67-B516-EC2847E1B8BC}" presName="node" presStyleLbl="node1" presStyleIdx="8" presStyleCnt="12">
        <dgm:presLayoutVars>
          <dgm:bulletEnabled val="1"/>
        </dgm:presLayoutVars>
      </dgm:prSet>
      <dgm:spPr/>
    </dgm:pt>
    <dgm:pt modelId="{AFD722B6-3AB2-4550-9EDA-69244B9E93E4}" type="pres">
      <dgm:prSet presAssocID="{3807C6B3-9090-41BF-B726-C6AD1F054AAA}" presName="sibTrans" presStyleLbl="sibTrans1D1" presStyleIdx="8" presStyleCnt="11"/>
      <dgm:spPr/>
    </dgm:pt>
    <dgm:pt modelId="{1243FAFA-7E0C-440A-9078-2AC1FC5053FE}" type="pres">
      <dgm:prSet presAssocID="{3807C6B3-9090-41BF-B726-C6AD1F054AAA}" presName="connectorText" presStyleLbl="sibTrans1D1" presStyleIdx="8" presStyleCnt="11"/>
      <dgm:spPr/>
    </dgm:pt>
    <dgm:pt modelId="{5DEC3D4B-AE28-487E-82A4-EBFE70D1D2D3}" type="pres">
      <dgm:prSet presAssocID="{1AE7EBAC-C2DA-4AD1-8729-4140B4A34500}" presName="node" presStyleLbl="node1" presStyleIdx="9" presStyleCnt="12">
        <dgm:presLayoutVars>
          <dgm:bulletEnabled val="1"/>
        </dgm:presLayoutVars>
      </dgm:prSet>
      <dgm:spPr/>
    </dgm:pt>
    <dgm:pt modelId="{016816AC-C25A-4547-8735-FE61774F51CE}" type="pres">
      <dgm:prSet presAssocID="{83F9981D-D583-44C9-B55A-033594F6D7E3}" presName="sibTrans" presStyleLbl="sibTrans1D1" presStyleIdx="9" presStyleCnt="11"/>
      <dgm:spPr/>
    </dgm:pt>
    <dgm:pt modelId="{32C42217-C615-49AA-BE80-09BB08294547}" type="pres">
      <dgm:prSet presAssocID="{83F9981D-D583-44C9-B55A-033594F6D7E3}" presName="connectorText" presStyleLbl="sibTrans1D1" presStyleIdx="9" presStyleCnt="11"/>
      <dgm:spPr/>
    </dgm:pt>
    <dgm:pt modelId="{617934A4-310E-4145-A827-131C06406A68}" type="pres">
      <dgm:prSet presAssocID="{D4D47D83-3668-413F-A4C1-27ED6D148639}" presName="node" presStyleLbl="node1" presStyleIdx="10" presStyleCnt="12">
        <dgm:presLayoutVars>
          <dgm:bulletEnabled val="1"/>
        </dgm:presLayoutVars>
      </dgm:prSet>
      <dgm:spPr/>
    </dgm:pt>
    <dgm:pt modelId="{A69644BB-D4A4-47DF-9716-4ADE867FFAD8}" type="pres">
      <dgm:prSet presAssocID="{FEB70B01-A118-4867-AACB-B094CFF84B09}" presName="sibTrans" presStyleLbl="sibTrans1D1" presStyleIdx="10" presStyleCnt="11"/>
      <dgm:spPr/>
    </dgm:pt>
    <dgm:pt modelId="{F637A785-2DCE-416B-993E-BFB1CFDE7BAD}" type="pres">
      <dgm:prSet presAssocID="{FEB70B01-A118-4867-AACB-B094CFF84B09}" presName="connectorText" presStyleLbl="sibTrans1D1" presStyleIdx="10" presStyleCnt="11"/>
      <dgm:spPr/>
    </dgm:pt>
    <dgm:pt modelId="{D211A82A-E517-4ADA-95B7-B7B42C50B255}" type="pres">
      <dgm:prSet presAssocID="{487F4D60-9155-47FE-BD1D-C0290E7F25E1}" presName="node" presStyleLbl="node1" presStyleIdx="11" presStyleCnt="12">
        <dgm:presLayoutVars>
          <dgm:bulletEnabled val="1"/>
        </dgm:presLayoutVars>
      </dgm:prSet>
      <dgm:spPr/>
    </dgm:pt>
  </dgm:ptLst>
  <dgm:cxnLst>
    <dgm:cxn modelId="{D7968004-1E08-4129-B59F-BA75FC3C1CCA}" type="presOf" srcId="{225428D2-2334-498B-8FF2-22123A595666}" destId="{1A464592-CBB6-4628-8DC6-3EDF3819B5BB}" srcOrd="0" destOrd="0" presId="urn:microsoft.com/office/officeart/2016/7/layout/RepeatingBendingProcessNew"/>
    <dgm:cxn modelId="{AF716606-73E6-48D5-BA5B-B0CFB4C2A11A}" srcId="{3A1AC172-B196-4671-B875-3101227136B8}" destId="{487F4D60-9155-47FE-BD1D-C0290E7F25E1}" srcOrd="11" destOrd="0" parTransId="{0288D1C2-85AF-4CA8-A722-8D0B69DC4A9A}" sibTransId="{6BE97479-162A-4D9D-BE3C-DC92F9515C18}"/>
    <dgm:cxn modelId="{16968C0F-872D-471D-AD8B-BA09DF443D56}" type="presOf" srcId="{FE595937-1D23-4ADE-8D73-27C0B1A44675}" destId="{3850829B-526C-42CB-8CAB-ACF6D0B1BC28}" srcOrd="0" destOrd="0" presId="urn:microsoft.com/office/officeart/2016/7/layout/RepeatingBendingProcessNew"/>
    <dgm:cxn modelId="{81DEDD1F-1F58-4EF4-999D-D818B8AAA742}" type="presOf" srcId="{D55F9D72-8E77-41EA-8583-5E8737B05172}" destId="{5DD12289-1844-4D53-A0A7-0FF98F95F207}" srcOrd="0" destOrd="0" presId="urn:microsoft.com/office/officeart/2016/7/layout/RepeatingBendingProcessNew"/>
    <dgm:cxn modelId="{9B7B9228-7088-41A4-9E5E-4B8B7E2B57E9}" type="presOf" srcId="{AF5B4018-5367-45FF-AD75-915275384A03}" destId="{76FBD4B0-8F8F-4E51-B7E0-08410A573593}" srcOrd="0" destOrd="0" presId="urn:microsoft.com/office/officeart/2016/7/layout/RepeatingBendingProcessNew"/>
    <dgm:cxn modelId="{42F14F2B-FB29-48E9-9568-F41B48201775}" srcId="{3A1AC172-B196-4671-B875-3101227136B8}" destId="{23BC707E-CBCB-4A67-B516-EC2847E1B8BC}" srcOrd="8" destOrd="0" parTransId="{995DD31E-2208-4557-8DC1-136ACB8DA29A}" sibTransId="{3807C6B3-9090-41BF-B726-C6AD1F054AAA}"/>
    <dgm:cxn modelId="{85607536-3AF0-4F19-BB95-4C5A7999C916}" srcId="{3A1AC172-B196-4671-B875-3101227136B8}" destId="{AF5B4018-5367-45FF-AD75-915275384A03}" srcOrd="0" destOrd="0" parTransId="{C07996E3-376D-4A38-9877-6D85B6DF16E8}" sibTransId="{1114EC3D-EBA6-4F2E-AF74-D3BEA958C522}"/>
    <dgm:cxn modelId="{27C22E3A-E376-4554-9C8D-11100A8743DD}" type="presOf" srcId="{FEB70B01-A118-4867-AACB-B094CFF84B09}" destId="{F637A785-2DCE-416B-993E-BFB1CFDE7BAD}" srcOrd="1" destOrd="0" presId="urn:microsoft.com/office/officeart/2016/7/layout/RepeatingBendingProcessNew"/>
    <dgm:cxn modelId="{439F545E-71C6-417F-85B2-BD8123669180}" type="presOf" srcId="{AE59653B-1E68-46E6-9746-A49C132A21D6}" destId="{84DBC171-A900-4496-BFDC-F1653A4F3944}" srcOrd="0" destOrd="0" presId="urn:microsoft.com/office/officeart/2016/7/layout/RepeatingBendingProcessNew"/>
    <dgm:cxn modelId="{6E73D762-9038-4373-87B1-49B1DD3A7C3C}" type="presOf" srcId="{225428D2-2334-498B-8FF2-22123A595666}" destId="{FA939F8F-773F-437E-87B9-DC490E76BF78}" srcOrd="1" destOrd="0" presId="urn:microsoft.com/office/officeart/2016/7/layout/RepeatingBendingProcessNew"/>
    <dgm:cxn modelId="{31364563-B5DB-414B-BF30-704BCA024BA5}" srcId="{3A1AC172-B196-4671-B875-3101227136B8}" destId="{37D7742C-BC62-4359-AE09-E4E5286270BF}" srcOrd="4" destOrd="0" parTransId="{FCF3D621-BAC3-41A7-8021-F8867BEF8CB7}" sibTransId="{7D763834-FC32-4FCC-914E-B5472E373A62}"/>
    <dgm:cxn modelId="{60FC0C65-0224-4285-8221-D335A296A9BA}" type="presOf" srcId="{FE595937-1D23-4ADE-8D73-27C0B1A44675}" destId="{8FE575A3-78A9-49F3-9776-5D979372897A}" srcOrd="1" destOrd="0" presId="urn:microsoft.com/office/officeart/2016/7/layout/RepeatingBendingProcessNew"/>
    <dgm:cxn modelId="{D0146E4C-B8B7-4F5D-8F02-3F924D7BAD76}" type="presOf" srcId="{7C16E69A-2A1D-4995-BF65-1540ACD77863}" destId="{573E8C98-B85D-442D-8CB9-D2257EC92C33}" srcOrd="0" destOrd="0" presId="urn:microsoft.com/office/officeart/2016/7/layout/RepeatingBendingProcessNew"/>
    <dgm:cxn modelId="{6DD9F54C-0CF1-4CE4-99F0-FD036B57F3D7}" type="presOf" srcId="{3807C6B3-9090-41BF-B726-C6AD1F054AAA}" destId="{AFD722B6-3AB2-4550-9EDA-69244B9E93E4}" srcOrd="0" destOrd="0" presId="urn:microsoft.com/office/officeart/2016/7/layout/RepeatingBendingProcessNew"/>
    <dgm:cxn modelId="{E68A8D4D-0F32-49C8-BC63-1D0BA500CA06}" type="presOf" srcId="{86758A4D-17D6-4688-9B43-E3EC5C1F6B3B}" destId="{D3540A34-8D89-499B-A861-46FE4C0AD77F}" srcOrd="1" destOrd="0" presId="urn:microsoft.com/office/officeart/2016/7/layout/RepeatingBendingProcessNew"/>
    <dgm:cxn modelId="{D22D9773-1DD2-4EF1-BC48-1AF9CA7532BE}" srcId="{3A1AC172-B196-4671-B875-3101227136B8}" destId="{FF460616-B9EA-401F-84DC-9BF9C870AD84}" srcOrd="2" destOrd="0" parTransId="{F2A473A3-81EF-40A0-94C1-20E41C5A673F}" sibTransId="{225428D2-2334-498B-8FF2-22123A595666}"/>
    <dgm:cxn modelId="{378C3E75-A438-43A6-A0A2-3CDA74B61A5D}" type="presOf" srcId="{1114EC3D-EBA6-4F2E-AF74-D3BEA958C522}" destId="{EF4D44ED-4663-4526-918B-B7A23D685B94}" srcOrd="1" destOrd="0" presId="urn:microsoft.com/office/officeart/2016/7/layout/RepeatingBendingProcessNew"/>
    <dgm:cxn modelId="{E054A379-5057-4ED2-AE86-E0FB6E8AA601}" type="presOf" srcId="{15BD7444-3E95-4339-A181-0FC982EDFA29}" destId="{33476351-4C3D-4D9D-8D7D-618A313C1557}" srcOrd="0" destOrd="0" presId="urn:microsoft.com/office/officeart/2016/7/layout/RepeatingBendingProcessNew"/>
    <dgm:cxn modelId="{684D8B7D-DB84-4B65-AF5F-AEA8365D1855}" type="presOf" srcId="{1114EC3D-EBA6-4F2E-AF74-D3BEA958C522}" destId="{58A32A77-E23D-456F-A455-A4BF10715075}" srcOrd="0" destOrd="0" presId="urn:microsoft.com/office/officeart/2016/7/layout/RepeatingBendingProcessNew"/>
    <dgm:cxn modelId="{5EC9027F-7FD3-4E79-B945-4FFDDF9CE138}" srcId="{3A1AC172-B196-4671-B875-3101227136B8}" destId="{15BD7444-3E95-4339-A181-0FC982EDFA29}" srcOrd="6" destOrd="0" parTransId="{F2DE3722-0ADF-488E-8279-91E92F8A297B}" sibTransId="{FE595937-1D23-4ADE-8D73-27C0B1A44675}"/>
    <dgm:cxn modelId="{54F4517F-017E-4CA0-809A-358371088975}" type="presOf" srcId="{487F4D60-9155-47FE-BD1D-C0290E7F25E1}" destId="{D211A82A-E517-4ADA-95B7-B7B42C50B255}" srcOrd="0" destOrd="0" presId="urn:microsoft.com/office/officeart/2016/7/layout/RepeatingBendingProcessNew"/>
    <dgm:cxn modelId="{DAC1A785-191A-46FE-BB80-83FB0F3E2247}" type="presOf" srcId="{D4D47D83-3668-413F-A4C1-27ED6D148639}" destId="{617934A4-310E-4145-A827-131C06406A68}" srcOrd="0" destOrd="0" presId="urn:microsoft.com/office/officeart/2016/7/layout/RepeatingBendingProcessNew"/>
    <dgm:cxn modelId="{E5834086-DAD7-426E-8E2A-8B88246C9FE5}" type="presOf" srcId="{3807C6B3-9090-41BF-B726-C6AD1F054AAA}" destId="{1243FAFA-7E0C-440A-9078-2AC1FC5053FE}" srcOrd="1" destOrd="0" presId="urn:microsoft.com/office/officeart/2016/7/layout/RepeatingBendingProcessNew"/>
    <dgm:cxn modelId="{91C1C791-0EC7-45D5-A23D-8BDF3390BA5D}" type="presOf" srcId="{37D7742C-BC62-4359-AE09-E4E5286270BF}" destId="{DBA62723-8313-4A0E-887C-10CAFF046961}" srcOrd="0" destOrd="0" presId="urn:microsoft.com/office/officeart/2016/7/layout/RepeatingBendingProcessNew"/>
    <dgm:cxn modelId="{955CE998-383C-48B9-B174-F982584DF308}" srcId="{3A1AC172-B196-4671-B875-3101227136B8}" destId="{D4D47D83-3668-413F-A4C1-27ED6D148639}" srcOrd="10" destOrd="0" parTransId="{06FF9BED-ACA1-4C3D-B37A-A3CF892E2E96}" sibTransId="{FEB70B01-A118-4867-AACB-B094CFF84B09}"/>
    <dgm:cxn modelId="{63A16D99-A22B-4C62-8414-83E2AC223578}" type="presOf" srcId="{1AE7EBAC-C2DA-4AD1-8729-4140B4A34500}" destId="{5DEC3D4B-AE28-487E-82A4-EBFE70D1D2D3}" srcOrd="0" destOrd="0" presId="urn:microsoft.com/office/officeart/2016/7/layout/RepeatingBendingProcessNew"/>
    <dgm:cxn modelId="{56EB1E9C-8F65-44FC-8524-E65C384A2B63}" type="presOf" srcId="{83F9981D-D583-44C9-B55A-033594F6D7E3}" destId="{32C42217-C615-49AA-BE80-09BB08294547}" srcOrd="1" destOrd="0" presId="urn:microsoft.com/office/officeart/2016/7/layout/RepeatingBendingProcessNew"/>
    <dgm:cxn modelId="{067B439E-B880-4A74-A31C-4DAFC3BC70C6}" type="presOf" srcId="{CC625829-3477-4FC4-B59B-5C35AF7E8EEF}" destId="{125C324A-82BD-4B8A-80F4-34753E9DD587}" srcOrd="1" destOrd="0" presId="urn:microsoft.com/office/officeart/2016/7/layout/RepeatingBendingProcessNew"/>
    <dgm:cxn modelId="{BE998DAC-4AAA-481F-9A15-AE6DB901FF1C}" type="presOf" srcId="{7D763834-FC32-4FCC-914E-B5472E373A62}" destId="{0A8FACB9-70D9-4534-8865-301162286376}" srcOrd="1" destOrd="0" presId="urn:microsoft.com/office/officeart/2016/7/layout/RepeatingBendingProcessNew"/>
    <dgm:cxn modelId="{F7CB90B7-087C-42E2-AB97-DD0A5EE720A0}" type="presOf" srcId="{CC625829-3477-4FC4-B59B-5C35AF7E8EEF}" destId="{38596BF5-8D0C-45E6-9CED-E16353BC0063}" srcOrd="0" destOrd="0" presId="urn:microsoft.com/office/officeart/2016/7/layout/RepeatingBendingProcessNew"/>
    <dgm:cxn modelId="{FACA8EBB-7F30-42D4-A31B-46DB834FB1C4}" type="presOf" srcId="{3A1AC172-B196-4671-B875-3101227136B8}" destId="{EB6BF458-3D8D-47DF-A4F5-E8BE0E44D927}" srcOrd="0" destOrd="0" presId="urn:microsoft.com/office/officeart/2016/7/layout/RepeatingBendingProcessNew"/>
    <dgm:cxn modelId="{DC3466C1-1B14-4A59-B9B7-5E4753D0EF0E}" srcId="{3A1AC172-B196-4671-B875-3101227136B8}" destId="{AE59653B-1E68-46E6-9746-A49C132A21D6}" srcOrd="5" destOrd="0" parTransId="{5685E699-4104-44EB-95D0-860932419A4F}" sibTransId="{86758A4D-17D6-4688-9B43-E3EC5C1F6B3B}"/>
    <dgm:cxn modelId="{56FB69C2-CA3E-4301-B7CD-C0317B824BEA}" type="presOf" srcId="{ACE7B8FD-82C7-4442-8EEE-ACB85DA249F5}" destId="{597DCC95-E2C8-4E3A-A4F4-4157B814154E}" srcOrd="1" destOrd="0" presId="urn:microsoft.com/office/officeart/2016/7/layout/RepeatingBendingProcessNew"/>
    <dgm:cxn modelId="{B0D2D3CB-356A-4A2B-9334-2A917FBA4E83}" type="presOf" srcId="{86758A4D-17D6-4688-9B43-E3EC5C1F6B3B}" destId="{597B2239-99ED-4540-851C-3A9B42032E57}" srcOrd="0" destOrd="0" presId="urn:microsoft.com/office/officeart/2016/7/layout/RepeatingBendingProcessNew"/>
    <dgm:cxn modelId="{7B6B97D9-C261-4E7E-AB22-A54324A7EB78}" type="presOf" srcId="{FF460616-B9EA-401F-84DC-9BF9C870AD84}" destId="{34C47742-A239-40C5-AB4D-705FF06BA4DE}" srcOrd="0" destOrd="0" presId="urn:microsoft.com/office/officeart/2016/7/layout/RepeatingBendingProcessNew"/>
    <dgm:cxn modelId="{B35F5BDD-C470-49D5-97E2-089E586FD786}" srcId="{3A1AC172-B196-4671-B875-3101227136B8}" destId="{AA9B5B9C-869D-4667-8036-AD6F3CF047B9}" srcOrd="7" destOrd="0" parTransId="{C231420E-1316-4EB7-AEC2-8243BC1DCDB7}" sibTransId="{CC625829-3477-4FC4-B59B-5C35AF7E8EEF}"/>
    <dgm:cxn modelId="{FB8FE8E1-17F1-4819-87DD-BE00B20DC32E}" type="presOf" srcId="{83F9981D-D583-44C9-B55A-033594F6D7E3}" destId="{016816AC-C25A-4547-8735-FE61774F51CE}" srcOrd="0" destOrd="0" presId="urn:microsoft.com/office/officeart/2016/7/layout/RepeatingBendingProcessNew"/>
    <dgm:cxn modelId="{FA5082E4-C6BA-4447-906E-F041220F6298}" type="presOf" srcId="{23BC707E-CBCB-4A67-B516-EC2847E1B8BC}" destId="{4ABF14FA-6774-4BB8-A523-B24DF5233A2A}" srcOrd="0" destOrd="0" presId="urn:microsoft.com/office/officeart/2016/7/layout/RepeatingBendingProcessNew"/>
    <dgm:cxn modelId="{193EB2E9-B1DD-4232-B9EA-EF4C52B1886A}" srcId="{3A1AC172-B196-4671-B875-3101227136B8}" destId="{7C16E69A-2A1D-4995-BF65-1540ACD77863}" srcOrd="1" destOrd="0" parTransId="{FEEDF031-F83D-45AC-86F2-AC10C07C229C}" sibTransId="{32563DD7-AD94-49FA-B361-9FBDE9D0887B}"/>
    <dgm:cxn modelId="{F06896EA-85E1-448F-A6F1-C79584E8D67A}" type="presOf" srcId="{32563DD7-AD94-49FA-B361-9FBDE9D0887B}" destId="{86E86C4E-E017-4D10-BAE7-019975E77A93}" srcOrd="0" destOrd="0" presId="urn:microsoft.com/office/officeart/2016/7/layout/RepeatingBendingProcessNew"/>
    <dgm:cxn modelId="{18C6B8EB-4320-452A-B51C-0C868B1367BE}" type="presOf" srcId="{32563DD7-AD94-49FA-B361-9FBDE9D0887B}" destId="{78B3E701-776E-40A4-8B6D-2A136898DA48}" srcOrd="1" destOrd="0" presId="urn:microsoft.com/office/officeart/2016/7/layout/RepeatingBendingProcessNew"/>
    <dgm:cxn modelId="{A00B7AED-5C9A-4071-9F70-02374FB9EA9D}" type="presOf" srcId="{AA9B5B9C-869D-4667-8036-AD6F3CF047B9}" destId="{16096170-B19B-459F-8A8D-7B2D3CB109F4}" srcOrd="0" destOrd="0" presId="urn:microsoft.com/office/officeart/2016/7/layout/RepeatingBendingProcessNew"/>
    <dgm:cxn modelId="{1F57D9F3-80C1-4AA1-85A6-2670A517A82F}" type="presOf" srcId="{7D763834-FC32-4FCC-914E-B5472E373A62}" destId="{66320A69-FC60-4457-81A3-719F302F39E6}" srcOrd="0" destOrd="0" presId="urn:microsoft.com/office/officeart/2016/7/layout/RepeatingBendingProcessNew"/>
    <dgm:cxn modelId="{459CE1F8-6F6F-4450-B2E5-8C62FA8D2450}" srcId="{3A1AC172-B196-4671-B875-3101227136B8}" destId="{1AE7EBAC-C2DA-4AD1-8729-4140B4A34500}" srcOrd="9" destOrd="0" parTransId="{FA25AE31-A1B7-4EC7-B791-AD2E108DCFEA}" sibTransId="{83F9981D-D583-44C9-B55A-033594F6D7E3}"/>
    <dgm:cxn modelId="{66767CF9-C9CD-42CE-A458-345964740A87}" type="presOf" srcId="{FEB70B01-A118-4867-AACB-B094CFF84B09}" destId="{A69644BB-D4A4-47DF-9716-4ADE867FFAD8}" srcOrd="0" destOrd="0" presId="urn:microsoft.com/office/officeart/2016/7/layout/RepeatingBendingProcessNew"/>
    <dgm:cxn modelId="{79E71EFA-EDAE-43A5-93A0-8A12439221A5}" srcId="{3A1AC172-B196-4671-B875-3101227136B8}" destId="{D55F9D72-8E77-41EA-8583-5E8737B05172}" srcOrd="3" destOrd="0" parTransId="{88E4C04C-115C-4AB2-9A22-6EEE32FD9567}" sibTransId="{ACE7B8FD-82C7-4442-8EEE-ACB85DA249F5}"/>
    <dgm:cxn modelId="{DC11BEFD-9189-4FA5-A545-48A769084B47}" type="presOf" srcId="{ACE7B8FD-82C7-4442-8EEE-ACB85DA249F5}" destId="{8191C651-D33D-4157-A826-CE809B79E88C}" srcOrd="0" destOrd="0" presId="urn:microsoft.com/office/officeart/2016/7/layout/RepeatingBendingProcessNew"/>
    <dgm:cxn modelId="{8D8C3A3C-7457-4AB7-BFF4-C31625CCCE98}" type="presParOf" srcId="{EB6BF458-3D8D-47DF-A4F5-E8BE0E44D927}" destId="{76FBD4B0-8F8F-4E51-B7E0-08410A573593}" srcOrd="0" destOrd="0" presId="urn:microsoft.com/office/officeart/2016/7/layout/RepeatingBendingProcessNew"/>
    <dgm:cxn modelId="{4EF9327C-7DF0-43F9-B0ED-F5D08F32A343}" type="presParOf" srcId="{EB6BF458-3D8D-47DF-A4F5-E8BE0E44D927}" destId="{58A32A77-E23D-456F-A455-A4BF10715075}" srcOrd="1" destOrd="0" presId="urn:microsoft.com/office/officeart/2016/7/layout/RepeatingBendingProcessNew"/>
    <dgm:cxn modelId="{18435EA7-6337-4CFC-AF77-729078A14FEF}" type="presParOf" srcId="{58A32A77-E23D-456F-A455-A4BF10715075}" destId="{EF4D44ED-4663-4526-918B-B7A23D685B94}" srcOrd="0" destOrd="0" presId="urn:microsoft.com/office/officeart/2016/7/layout/RepeatingBendingProcessNew"/>
    <dgm:cxn modelId="{D12638E9-D77B-4788-B2EC-4E9FC7E6D3A5}" type="presParOf" srcId="{EB6BF458-3D8D-47DF-A4F5-E8BE0E44D927}" destId="{573E8C98-B85D-442D-8CB9-D2257EC92C33}" srcOrd="2" destOrd="0" presId="urn:microsoft.com/office/officeart/2016/7/layout/RepeatingBendingProcessNew"/>
    <dgm:cxn modelId="{5AC36321-65C1-441A-BF24-4104F716BBF5}" type="presParOf" srcId="{EB6BF458-3D8D-47DF-A4F5-E8BE0E44D927}" destId="{86E86C4E-E017-4D10-BAE7-019975E77A93}" srcOrd="3" destOrd="0" presId="urn:microsoft.com/office/officeart/2016/7/layout/RepeatingBendingProcessNew"/>
    <dgm:cxn modelId="{0998B332-D5FD-4A00-B2BD-B0DB01E007CC}" type="presParOf" srcId="{86E86C4E-E017-4D10-BAE7-019975E77A93}" destId="{78B3E701-776E-40A4-8B6D-2A136898DA48}" srcOrd="0" destOrd="0" presId="urn:microsoft.com/office/officeart/2016/7/layout/RepeatingBendingProcessNew"/>
    <dgm:cxn modelId="{3BA00CB7-70C1-44D6-8084-383C3F77F849}" type="presParOf" srcId="{EB6BF458-3D8D-47DF-A4F5-E8BE0E44D927}" destId="{34C47742-A239-40C5-AB4D-705FF06BA4DE}" srcOrd="4" destOrd="0" presId="urn:microsoft.com/office/officeart/2016/7/layout/RepeatingBendingProcessNew"/>
    <dgm:cxn modelId="{5EEA4469-CA35-407C-9E9B-6D2F26A31A90}" type="presParOf" srcId="{EB6BF458-3D8D-47DF-A4F5-E8BE0E44D927}" destId="{1A464592-CBB6-4628-8DC6-3EDF3819B5BB}" srcOrd="5" destOrd="0" presId="urn:microsoft.com/office/officeart/2016/7/layout/RepeatingBendingProcessNew"/>
    <dgm:cxn modelId="{2CA19B57-3A1F-4F72-82E9-C090F377CFD0}" type="presParOf" srcId="{1A464592-CBB6-4628-8DC6-3EDF3819B5BB}" destId="{FA939F8F-773F-437E-87B9-DC490E76BF78}" srcOrd="0" destOrd="0" presId="urn:microsoft.com/office/officeart/2016/7/layout/RepeatingBendingProcessNew"/>
    <dgm:cxn modelId="{2C8CF274-EB3A-4B61-BBC2-2D773C540BC2}" type="presParOf" srcId="{EB6BF458-3D8D-47DF-A4F5-E8BE0E44D927}" destId="{5DD12289-1844-4D53-A0A7-0FF98F95F207}" srcOrd="6" destOrd="0" presId="urn:microsoft.com/office/officeart/2016/7/layout/RepeatingBendingProcessNew"/>
    <dgm:cxn modelId="{66C2E0A5-9D38-4C5D-B9B0-B8B009385154}" type="presParOf" srcId="{EB6BF458-3D8D-47DF-A4F5-E8BE0E44D927}" destId="{8191C651-D33D-4157-A826-CE809B79E88C}" srcOrd="7" destOrd="0" presId="urn:microsoft.com/office/officeart/2016/7/layout/RepeatingBendingProcessNew"/>
    <dgm:cxn modelId="{CF36374A-1111-493E-8971-67486BB28F10}" type="presParOf" srcId="{8191C651-D33D-4157-A826-CE809B79E88C}" destId="{597DCC95-E2C8-4E3A-A4F4-4157B814154E}" srcOrd="0" destOrd="0" presId="urn:microsoft.com/office/officeart/2016/7/layout/RepeatingBendingProcessNew"/>
    <dgm:cxn modelId="{3BCE2424-01C3-4094-8A22-4ED5D2919AC8}" type="presParOf" srcId="{EB6BF458-3D8D-47DF-A4F5-E8BE0E44D927}" destId="{DBA62723-8313-4A0E-887C-10CAFF046961}" srcOrd="8" destOrd="0" presId="urn:microsoft.com/office/officeart/2016/7/layout/RepeatingBendingProcessNew"/>
    <dgm:cxn modelId="{0C1A55EE-2AF8-447B-8B64-7A885CFEB3AC}" type="presParOf" srcId="{EB6BF458-3D8D-47DF-A4F5-E8BE0E44D927}" destId="{66320A69-FC60-4457-81A3-719F302F39E6}" srcOrd="9" destOrd="0" presId="urn:microsoft.com/office/officeart/2016/7/layout/RepeatingBendingProcessNew"/>
    <dgm:cxn modelId="{ECB24D7A-C529-4224-A8B3-DF6719CF2602}" type="presParOf" srcId="{66320A69-FC60-4457-81A3-719F302F39E6}" destId="{0A8FACB9-70D9-4534-8865-301162286376}" srcOrd="0" destOrd="0" presId="urn:microsoft.com/office/officeart/2016/7/layout/RepeatingBendingProcessNew"/>
    <dgm:cxn modelId="{668FEB93-FB0E-4C53-BBF6-F89A1308404B}" type="presParOf" srcId="{EB6BF458-3D8D-47DF-A4F5-E8BE0E44D927}" destId="{84DBC171-A900-4496-BFDC-F1653A4F3944}" srcOrd="10" destOrd="0" presId="urn:microsoft.com/office/officeart/2016/7/layout/RepeatingBendingProcessNew"/>
    <dgm:cxn modelId="{DBFB1BD3-06B1-421A-B8D0-9046E7BCDEB7}" type="presParOf" srcId="{EB6BF458-3D8D-47DF-A4F5-E8BE0E44D927}" destId="{597B2239-99ED-4540-851C-3A9B42032E57}" srcOrd="11" destOrd="0" presId="urn:microsoft.com/office/officeart/2016/7/layout/RepeatingBendingProcessNew"/>
    <dgm:cxn modelId="{995B4247-FC7F-495F-8D5B-3206A0AF796C}" type="presParOf" srcId="{597B2239-99ED-4540-851C-3A9B42032E57}" destId="{D3540A34-8D89-499B-A861-46FE4C0AD77F}" srcOrd="0" destOrd="0" presId="urn:microsoft.com/office/officeart/2016/7/layout/RepeatingBendingProcessNew"/>
    <dgm:cxn modelId="{54646BED-0457-4C9A-98BF-DCF4447D89E4}" type="presParOf" srcId="{EB6BF458-3D8D-47DF-A4F5-E8BE0E44D927}" destId="{33476351-4C3D-4D9D-8D7D-618A313C1557}" srcOrd="12" destOrd="0" presId="urn:microsoft.com/office/officeart/2016/7/layout/RepeatingBendingProcessNew"/>
    <dgm:cxn modelId="{6B596E4F-FB50-457B-AB76-7A7CBEB039E3}" type="presParOf" srcId="{EB6BF458-3D8D-47DF-A4F5-E8BE0E44D927}" destId="{3850829B-526C-42CB-8CAB-ACF6D0B1BC28}" srcOrd="13" destOrd="0" presId="urn:microsoft.com/office/officeart/2016/7/layout/RepeatingBendingProcessNew"/>
    <dgm:cxn modelId="{4CFA5219-E573-42F5-8EC1-2D75D33E973C}" type="presParOf" srcId="{3850829B-526C-42CB-8CAB-ACF6D0B1BC28}" destId="{8FE575A3-78A9-49F3-9776-5D979372897A}" srcOrd="0" destOrd="0" presId="urn:microsoft.com/office/officeart/2016/7/layout/RepeatingBendingProcessNew"/>
    <dgm:cxn modelId="{3CF41469-5DAE-4ABC-A8CA-AFF853B8D006}" type="presParOf" srcId="{EB6BF458-3D8D-47DF-A4F5-E8BE0E44D927}" destId="{16096170-B19B-459F-8A8D-7B2D3CB109F4}" srcOrd="14" destOrd="0" presId="urn:microsoft.com/office/officeart/2016/7/layout/RepeatingBendingProcessNew"/>
    <dgm:cxn modelId="{A1B782FD-F2E6-4CDA-B080-7306EB234034}" type="presParOf" srcId="{EB6BF458-3D8D-47DF-A4F5-E8BE0E44D927}" destId="{38596BF5-8D0C-45E6-9CED-E16353BC0063}" srcOrd="15" destOrd="0" presId="urn:microsoft.com/office/officeart/2016/7/layout/RepeatingBendingProcessNew"/>
    <dgm:cxn modelId="{7C5265A4-E127-498E-93B3-D3478FDC0D44}" type="presParOf" srcId="{38596BF5-8D0C-45E6-9CED-E16353BC0063}" destId="{125C324A-82BD-4B8A-80F4-34753E9DD587}" srcOrd="0" destOrd="0" presId="urn:microsoft.com/office/officeart/2016/7/layout/RepeatingBendingProcessNew"/>
    <dgm:cxn modelId="{CCDFB161-7E0E-4617-B257-F4F6B13B0C39}" type="presParOf" srcId="{EB6BF458-3D8D-47DF-A4F5-E8BE0E44D927}" destId="{4ABF14FA-6774-4BB8-A523-B24DF5233A2A}" srcOrd="16" destOrd="0" presId="urn:microsoft.com/office/officeart/2016/7/layout/RepeatingBendingProcessNew"/>
    <dgm:cxn modelId="{E87729B5-255C-4093-8FB0-FFC687EC1CB8}" type="presParOf" srcId="{EB6BF458-3D8D-47DF-A4F5-E8BE0E44D927}" destId="{AFD722B6-3AB2-4550-9EDA-69244B9E93E4}" srcOrd="17" destOrd="0" presId="urn:microsoft.com/office/officeart/2016/7/layout/RepeatingBendingProcessNew"/>
    <dgm:cxn modelId="{F6694839-A69E-404A-8273-21356D7A4F2E}" type="presParOf" srcId="{AFD722B6-3AB2-4550-9EDA-69244B9E93E4}" destId="{1243FAFA-7E0C-440A-9078-2AC1FC5053FE}" srcOrd="0" destOrd="0" presId="urn:microsoft.com/office/officeart/2016/7/layout/RepeatingBendingProcessNew"/>
    <dgm:cxn modelId="{DF534A6F-44BE-46BA-981F-3FD5BC1DAEA3}" type="presParOf" srcId="{EB6BF458-3D8D-47DF-A4F5-E8BE0E44D927}" destId="{5DEC3D4B-AE28-487E-82A4-EBFE70D1D2D3}" srcOrd="18" destOrd="0" presId="urn:microsoft.com/office/officeart/2016/7/layout/RepeatingBendingProcessNew"/>
    <dgm:cxn modelId="{8E62FE40-FF40-41DD-A3F7-6E7BCADE05E4}" type="presParOf" srcId="{EB6BF458-3D8D-47DF-A4F5-E8BE0E44D927}" destId="{016816AC-C25A-4547-8735-FE61774F51CE}" srcOrd="19" destOrd="0" presId="urn:microsoft.com/office/officeart/2016/7/layout/RepeatingBendingProcessNew"/>
    <dgm:cxn modelId="{FFF2F032-4416-4080-8C1B-481447D62FC3}" type="presParOf" srcId="{016816AC-C25A-4547-8735-FE61774F51CE}" destId="{32C42217-C615-49AA-BE80-09BB08294547}" srcOrd="0" destOrd="0" presId="urn:microsoft.com/office/officeart/2016/7/layout/RepeatingBendingProcessNew"/>
    <dgm:cxn modelId="{E5EA53C6-9669-404B-826B-236EF8D3BF31}" type="presParOf" srcId="{EB6BF458-3D8D-47DF-A4F5-E8BE0E44D927}" destId="{617934A4-310E-4145-A827-131C06406A68}" srcOrd="20" destOrd="0" presId="urn:microsoft.com/office/officeart/2016/7/layout/RepeatingBendingProcessNew"/>
    <dgm:cxn modelId="{3350E566-F0CD-4335-A5F3-8ADE63ECB40F}" type="presParOf" srcId="{EB6BF458-3D8D-47DF-A4F5-E8BE0E44D927}" destId="{A69644BB-D4A4-47DF-9716-4ADE867FFAD8}" srcOrd="21" destOrd="0" presId="urn:microsoft.com/office/officeart/2016/7/layout/RepeatingBendingProcessNew"/>
    <dgm:cxn modelId="{F4B7D47D-2B86-4BDF-97F8-C17E8D73ECA5}" type="presParOf" srcId="{A69644BB-D4A4-47DF-9716-4ADE867FFAD8}" destId="{F637A785-2DCE-416B-993E-BFB1CFDE7BAD}" srcOrd="0" destOrd="0" presId="urn:microsoft.com/office/officeart/2016/7/layout/RepeatingBendingProcessNew"/>
    <dgm:cxn modelId="{F603F610-8E80-4543-A809-7D9B6EDDC506}" type="presParOf" srcId="{EB6BF458-3D8D-47DF-A4F5-E8BE0E44D927}" destId="{D211A82A-E517-4ADA-95B7-B7B42C50B255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FEE288-378E-4F39-AF74-44FDFEAEC79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EE394B6-CC48-4D41-8E3F-93A1D6343DAC}">
      <dgm:prSet/>
      <dgm:spPr/>
      <dgm:t>
        <a:bodyPr/>
        <a:lstStyle/>
        <a:p>
          <a:r>
            <a:rPr lang="en-US"/>
            <a:t>1 month cetification course REBT</a:t>
          </a:r>
        </a:p>
      </dgm:t>
    </dgm:pt>
    <dgm:pt modelId="{6E64FB93-3667-4A1B-A661-229C50C0B596}" type="parTrans" cxnId="{14AFC736-E444-432B-8487-1D6069BC27AF}">
      <dgm:prSet/>
      <dgm:spPr/>
      <dgm:t>
        <a:bodyPr/>
        <a:lstStyle/>
        <a:p>
          <a:endParaRPr lang="en-US"/>
        </a:p>
      </dgm:t>
    </dgm:pt>
    <dgm:pt modelId="{4CAA0DE2-8FA2-44C4-A6CF-AEE9D3F2B56D}" type="sibTrans" cxnId="{14AFC736-E444-432B-8487-1D6069BC27AF}">
      <dgm:prSet/>
      <dgm:spPr/>
      <dgm:t>
        <a:bodyPr/>
        <a:lstStyle/>
        <a:p>
          <a:endParaRPr lang="en-US"/>
        </a:p>
      </dgm:t>
    </dgm:pt>
    <dgm:pt modelId="{08B2BDD9-37A5-4D41-AD58-9AE3FA9EE214}">
      <dgm:prSet/>
      <dgm:spPr/>
      <dgm:t>
        <a:bodyPr/>
        <a:lstStyle/>
        <a:p>
          <a:r>
            <a:rPr lang="en-US"/>
            <a:t>Topics </a:t>
          </a:r>
        </a:p>
      </dgm:t>
    </dgm:pt>
    <dgm:pt modelId="{AC697815-F677-4EBF-87A3-1A1948E0A3F2}" type="parTrans" cxnId="{E7F5828E-6793-4956-91B4-AF79342D3FE6}">
      <dgm:prSet/>
      <dgm:spPr/>
      <dgm:t>
        <a:bodyPr/>
        <a:lstStyle/>
        <a:p>
          <a:endParaRPr lang="en-US"/>
        </a:p>
      </dgm:t>
    </dgm:pt>
    <dgm:pt modelId="{709A242E-D791-481C-8B20-DA41ADD722FE}" type="sibTrans" cxnId="{E7F5828E-6793-4956-91B4-AF79342D3FE6}">
      <dgm:prSet/>
      <dgm:spPr/>
      <dgm:t>
        <a:bodyPr/>
        <a:lstStyle/>
        <a:p>
          <a:endParaRPr lang="en-US"/>
        </a:p>
      </dgm:t>
    </dgm:pt>
    <dgm:pt modelId="{F241AC0E-E23E-44AF-B831-205896A45B66}">
      <dgm:prSet/>
      <dgm:spPr/>
      <dgm:t>
        <a:bodyPr/>
        <a:lstStyle/>
        <a:p>
          <a:r>
            <a:rPr lang="en-US"/>
            <a:t>introduction</a:t>
          </a:r>
        </a:p>
      </dgm:t>
    </dgm:pt>
    <dgm:pt modelId="{477DBADB-C620-4337-9965-79626E3356F4}" type="parTrans" cxnId="{3161769D-67AB-4615-8DC0-E3A62F75A0FD}">
      <dgm:prSet/>
      <dgm:spPr/>
      <dgm:t>
        <a:bodyPr/>
        <a:lstStyle/>
        <a:p>
          <a:endParaRPr lang="en-US"/>
        </a:p>
      </dgm:t>
    </dgm:pt>
    <dgm:pt modelId="{07134998-4C9A-4F5C-BB0D-409CB6242288}" type="sibTrans" cxnId="{3161769D-67AB-4615-8DC0-E3A62F75A0FD}">
      <dgm:prSet/>
      <dgm:spPr/>
      <dgm:t>
        <a:bodyPr/>
        <a:lstStyle/>
        <a:p>
          <a:endParaRPr lang="en-US"/>
        </a:p>
      </dgm:t>
    </dgm:pt>
    <dgm:pt modelId="{076BE2E3-14E0-465A-9D96-B1C8A1AF0C62}">
      <dgm:prSet/>
      <dgm:spPr/>
      <dgm:t>
        <a:bodyPr/>
        <a:lstStyle/>
        <a:p>
          <a:r>
            <a:rPr lang="en-US"/>
            <a:t>Emotional intelligence</a:t>
          </a:r>
        </a:p>
      </dgm:t>
    </dgm:pt>
    <dgm:pt modelId="{782CB8BD-E7AA-4B8C-ACD3-C8A9E7FD7DEC}" type="parTrans" cxnId="{07C84D52-49EE-4D0E-86E7-7D0FA0AD0476}">
      <dgm:prSet/>
      <dgm:spPr/>
      <dgm:t>
        <a:bodyPr/>
        <a:lstStyle/>
        <a:p>
          <a:endParaRPr lang="en-US"/>
        </a:p>
      </dgm:t>
    </dgm:pt>
    <dgm:pt modelId="{59371699-81FB-4ABD-A15E-490B4D71C111}" type="sibTrans" cxnId="{07C84D52-49EE-4D0E-86E7-7D0FA0AD0476}">
      <dgm:prSet/>
      <dgm:spPr/>
      <dgm:t>
        <a:bodyPr/>
        <a:lstStyle/>
        <a:p>
          <a:endParaRPr lang="en-US"/>
        </a:p>
      </dgm:t>
    </dgm:pt>
    <dgm:pt modelId="{076966D4-6DED-4F38-8798-1BF15139841E}">
      <dgm:prSet/>
      <dgm:spPr/>
      <dgm:t>
        <a:bodyPr/>
        <a:lstStyle/>
        <a:p>
          <a:r>
            <a:rPr lang="en-US"/>
            <a:t>Developmental psychology</a:t>
          </a:r>
        </a:p>
      </dgm:t>
    </dgm:pt>
    <dgm:pt modelId="{E3C161FD-6147-4C67-A9B5-805E3BE1D926}" type="parTrans" cxnId="{725E6321-C02E-4DDF-8638-08CB22CC42CC}">
      <dgm:prSet/>
      <dgm:spPr/>
      <dgm:t>
        <a:bodyPr/>
        <a:lstStyle/>
        <a:p>
          <a:endParaRPr lang="en-US"/>
        </a:p>
      </dgm:t>
    </dgm:pt>
    <dgm:pt modelId="{E0E9919A-1051-430E-8CC4-833A0D562A17}" type="sibTrans" cxnId="{725E6321-C02E-4DDF-8638-08CB22CC42CC}">
      <dgm:prSet/>
      <dgm:spPr/>
      <dgm:t>
        <a:bodyPr/>
        <a:lstStyle/>
        <a:p>
          <a:endParaRPr lang="en-US"/>
        </a:p>
      </dgm:t>
    </dgm:pt>
    <dgm:pt modelId="{D57BBAE6-9578-437B-BA53-08E0D6D1A802}">
      <dgm:prSet/>
      <dgm:spPr/>
      <dgm:t>
        <a:bodyPr/>
        <a:lstStyle/>
        <a:p>
          <a:r>
            <a:rPr lang="en-US"/>
            <a:t>Practical assignments </a:t>
          </a:r>
        </a:p>
      </dgm:t>
    </dgm:pt>
    <dgm:pt modelId="{3B76DC89-0616-4A39-BE64-3638D82FAD67}" type="parTrans" cxnId="{66341C47-F1C9-48B2-A503-A5ED321CCC3F}">
      <dgm:prSet/>
      <dgm:spPr/>
      <dgm:t>
        <a:bodyPr/>
        <a:lstStyle/>
        <a:p>
          <a:endParaRPr lang="en-US"/>
        </a:p>
      </dgm:t>
    </dgm:pt>
    <dgm:pt modelId="{66685F68-C012-408E-80E6-BBD3EBF9F6D9}" type="sibTrans" cxnId="{66341C47-F1C9-48B2-A503-A5ED321CCC3F}">
      <dgm:prSet/>
      <dgm:spPr/>
      <dgm:t>
        <a:bodyPr/>
        <a:lstStyle/>
        <a:p>
          <a:endParaRPr lang="en-US"/>
        </a:p>
      </dgm:t>
    </dgm:pt>
    <dgm:pt modelId="{F4D4BBA6-27F4-4858-8BE1-E1AB9663F431}">
      <dgm:prSet/>
      <dgm:spPr/>
      <dgm:t>
        <a:bodyPr/>
        <a:lstStyle/>
        <a:p>
          <a:r>
            <a:rPr lang="en-US"/>
            <a:t>Awareness on disorders</a:t>
          </a:r>
        </a:p>
      </dgm:t>
    </dgm:pt>
    <dgm:pt modelId="{6DC75641-6F62-4A3C-8659-9ACB14D2E116}" type="parTrans" cxnId="{68FCFB25-7A99-4579-B67C-B3DC082ED5E2}">
      <dgm:prSet/>
      <dgm:spPr/>
      <dgm:t>
        <a:bodyPr/>
        <a:lstStyle/>
        <a:p>
          <a:endParaRPr lang="en-US"/>
        </a:p>
      </dgm:t>
    </dgm:pt>
    <dgm:pt modelId="{51D4FCDE-AC71-41C8-8BE2-EE61624A7635}" type="sibTrans" cxnId="{68FCFB25-7A99-4579-B67C-B3DC082ED5E2}">
      <dgm:prSet/>
      <dgm:spPr/>
      <dgm:t>
        <a:bodyPr/>
        <a:lstStyle/>
        <a:p>
          <a:endParaRPr lang="en-US"/>
        </a:p>
      </dgm:t>
    </dgm:pt>
    <dgm:pt modelId="{C0B090DF-E3CF-4303-BE54-FF873D9F5584}" type="pres">
      <dgm:prSet presAssocID="{52FEE288-378E-4F39-AF74-44FDFEAEC794}" presName="diagram" presStyleCnt="0">
        <dgm:presLayoutVars>
          <dgm:dir/>
          <dgm:resizeHandles val="exact"/>
        </dgm:presLayoutVars>
      </dgm:prSet>
      <dgm:spPr/>
    </dgm:pt>
    <dgm:pt modelId="{FDA8F12F-EBB9-466E-8BAC-507598C9BB10}" type="pres">
      <dgm:prSet presAssocID="{DEE394B6-CC48-4D41-8E3F-93A1D6343DAC}" presName="node" presStyleLbl="node1" presStyleIdx="0" presStyleCnt="7">
        <dgm:presLayoutVars>
          <dgm:bulletEnabled val="1"/>
        </dgm:presLayoutVars>
      </dgm:prSet>
      <dgm:spPr/>
    </dgm:pt>
    <dgm:pt modelId="{EF25F247-97E6-4D83-8185-72333AB1450A}" type="pres">
      <dgm:prSet presAssocID="{4CAA0DE2-8FA2-44C4-A6CF-AEE9D3F2B56D}" presName="sibTrans" presStyleCnt="0"/>
      <dgm:spPr/>
    </dgm:pt>
    <dgm:pt modelId="{5AFAA513-8269-4E74-9B85-1CCF74089354}" type="pres">
      <dgm:prSet presAssocID="{08B2BDD9-37A5-4D41-AD58-9AE3FA9EE214}" presName="node" presStyleLbl="node1" presStyleIdx="1" presStyleCnt="7">
        <dgm:presLayoutVars>
          <dgm:bulletEnabled val="1"/>
        </dgm:presLayoutVars>
      </dgm:prSet>
      <dgm:spPr/>
    </dgm:pt>
    <dgm:pt modelId="{471E18EB-B660-4480-8299-261D461DEF5B}" type="pres">
      <dgm:prSet presAssocID="{709A242E-D791-481C-8B20-DA41ADD722FE}" presName="sibTrans" presStyleCnt="0"/>
      <dgm:spPr/>
    </dgm:pt>
    <dgm:pt modelId="{F8B36C49-61BB-4523-B29B-BF0B28C77B70}" type="pres">
      <dgm:prSet presAssocID="{F241AC0E-E23E-44AF-B831-205896A45B66}" presName="node" presStyleLbl="node1" presStyleIdx="2" presStyleCnt="7">
        <dgm:presLayoutVars>
          <dgm:bulletEnabled val="1"/>
        </dgm:presLayoutVars>
      </dgm:prSet>
      <dgm:spPr/>
    </dgm:pt>
    <dgm:pt modelId="{1B1878F2-D23C-41ED-94D2-E287DB6487C8}" type="pres">
      <dgm:prSet presAssocID="{07134998-4C9A-4F5C-BB0D-409CB6242288}" presName="sibTrans" presStyleCnt="0"/>
      <dgm:spPr/>
    </dgm:pt>
    <dgm:pt modelId="{B7415D64-5E37-48D2-B2CD-B5A51C03113E}" type="pres">
      <dgm:prSet presAssocID="{076BE2E3-14E0-465A-9D96-B1C8A1AF0C62}" presName="node" presStyleLbl="node1" presStyleIdx="3" presStyleCnt="7">
        <dgm:presLayoutVars>
          <dgm:bulletEnabled val="1"/>
        </dgm:presLayoutVars>
      </dgm:prSet>
      <dgm:spPr/>
    </dgm:pt>
    <dgm:pt modelId="{E913DA6C-5C6D-475A-BE81-23B8116D708B}" type="pres">
      <dgm:prSet presAssocID="{59371699-81FB-4ABD-A15E-490B4D71C111}" presName="sibTrans" presStyleCnt="0"/>
      <dgm:spPr/>
    </dgm:pt>
    <dgm:pt modelId="{0A991E94-5891-490D-BB42-183EFD656B33}" type="pres">
      <dgm:prSet presAssocID="{076966D4-6DED-4F38-8798-1BF15139841E}" presName="node" presStyleLbl="node1" presStyleIdx="4" presStyleCnt="7">
        <dgm:presLayoutVars>
          <dgm:bulletEnabled val="1"/>
        </dgm:presLayoutVars>
      </dgm:prSet>
      <dgm:spPr/>
    </dgm:pt>
    <dgm:pt modelId="{149050E5-A3B4-481E-9C5C-C476BABB9AA7}" type="pres">
      <dgm:prSet presAssocID="{E0E9919A-1051-430E-8CC4-833A0D562A17}" presName="sibTrans" presStyleCnt="0"/>
      <dgm:spPr/>
    </dgm:pt>
    <dgm:pt modelId="{C0224B31-D8FC-4160-B82B-4F43DA9C20EA}" type="pres">
      <dgm:prSet presAssocID="{D57BBAE6-9578-437B-BA53-08E0D6D1A802}" presName="node" presStyleLbl="node1" presStyleIdx="5" presStyleCnt="7">
        <dgm:presLayoutVars>
          <dgm:bulletEnabled val="1"/>
        </dgm:presLayoutVars>
      </dgm:prSet>
      <dgm:spPr/>
    </dgm:pt>
    <dgm:pt modelId="{E88B8C6F-8016-49EF-A468-FA9002B66FDC}" type="pres">
      <dgm:prSet presAssocID="{66685F68-C012-408E-80E6-BBD3EBF9F6D9}" presName="sibTrans" presStyleCnt="0"/>
      <dgm:spPr/>
    </dgm:pt>
    <dgm:pt modelId="{C3C45667-B5B8-4558-AFF1-0D7EF1784608}" type="pres">
      <dgm:prSet presAssocID="{F4D4BBA6-27F4-4858-8BE1-E1AB9663F431}" presName="node" presStyleLbl="node1" presStyleIdx="6" presStyleCnt="7">
        <dgm:presLayoutVars>
          <dgm:bulletEnabled val="1"/>
        </dgm:presLayoutVars>
      </dgm:prSet>
      <dgm:spPr/>
    </dgm:pt>
  </dgm:ptLst>
  <dgm:cxnLst>
    <dgm:cxn modelId="{4A26AD05-9B98-4B6F-9164-33D3D271A46B}" type="presOf" srcId="{08B2BDD9-37A5-4D41-AD58-9AE3FA9EE214}" destId="{5AFAA513-8269-4E74-9B85-1CCF74089354}" srcOrd="0" destOrd="0" presId="urn:microsoft.com/office/officeart/2005/8/layout/default"/>
    <dgm:cxn modelId="{D505F207-BAA8-4671-8AB0-2856D050FF03}" type="presOf" srcId="{F4D4BBA6-27F4-4858-8BE1-E1AB9663F431}" destId="{C3C45667-B5B8-4558-AFF1-0D7EF1784608}" srcOrd="0" destOrd="0" presId="urn:microsoft.com/office/officeart/2005/8/layout/default"/>
    <dgm:cxn modelId="{56545009-5346-45B3-8C00-EC59464E1DB9}" type="presOf" srcId="{076BE2E3-14E0-465A-9D96-B1C8A1AF0C62}" destId="{B7415D64-5E37-48D2-B2CD-B5A51C03113E}" srcOrd="0" destOrd="0" presId="urn:microsoft.com/office/officeart/2005/8/layout/default"/>
    <dgm:cxn modelId="{725E6321-C02E-4DDF-8638-08CB22CC42CC}" srcId="{52FEE288-378E-4F39-AF74-44FDFEAEC794}" destId="{076966D4-6DED-4F38-8798-1BF15139841E}" srcOrd="4" destOrd="0" parTransId="{E3C161FD-6147-4C67-A9B5-805E3BE1D926}" sibTransId="{E0E9919A-1051-430E-8CC4-833A0D562A17}"/>
    <dgm:cxn modelId="{68FCFB25-7A99-4579-B67C-B3DC082ED5E2}" srcId="{52FEE288-378E-4F39-AF74-44FDFEAEC794}" destId="{F4D4BBA6-27F4-4858-8BE1-E1AB9663F431}" srcOrd="6" destOrd="0" parTransId="{6DC75641-6F62-4A3C-8659-9ACB14D2E116}" sibTransId="{51D4FCDE-AC71-41C8-8BE2-EE61624A7635}"/>
    <dgm:cxn modelId="{14AFC736-E444-432B-8487-1D6069BC27AF}" srcId="{52FEE288-378E-4F39-AF74-44FDFEAEC794}" destId="{DEE394B6-CC48-4D41-8E3F-93A1D6343DAC}" srcOrd="0" destOrd="0" parTransId="{6E64FB93-3667-4A1B-A661-229C50C0B596}" sibTransId="{4CAA0DE2-8FA2-44C4-A6CF-AEE9D3F2B56D}"/>
    <dgm:cxn modelId="{39F7DA39-EEC0-4952-B564-9D5230F49F86}" type="presOf" srcId="{D57BBAE6-9578-437B-BA53-08E0D6D1A802}" destId="{C0224B31-D8FC-4160-B82B-4F43DA9C20EA}" srcOrd="0" destOrd="0" presId="urn:microsoft.com/office/officeart/2005/8/layout/default"/>
    <dgm:cxn modelId="{66341C47-F1C9-48B2-A503-A5ED321CCC3F}" srcId="{52FEE288-378E-4F39-AF74-44FDFEAEC794}" destId="{D57BBAE6-9578-437B-BA53-08E0D6D1A802}" srcOrd="5" destOrd="0" parTransId="{3B76DC89-0616-4A39-BE64-3638D82FAD67}" sibTransId="{66685F68-C012-408E-80E6-BBD3EBF9F6D9}"/>
    <dgm:cxn modelId="{07C84D52-49EE-4D0E-86E7-7D0FA0AD0476}" srcId="{52FEE288-378E-4F39-AF74-44FDFEAEC794}" destId="{076BE2E3-14E0-465A-9D96-B1C8A1AF0C62}" srcOrd="3" destOrd="0" parTransId="{782CB8BD-E7AA-4B8C-ACD3-C8A9E7FD7DEC}" sibTransId="{59371699-81FB-4ABD-A15E-490B4D71C111}"/>
    <dgm:cxn modelId="{97335859-E90C-431E-9C4D-AC016CE4798B}" type="presOf" srcId="{DEE394B6-CC48-4D41-8E3F-93A1D6343DAC}" destId="{FDA8F12F-EBB9-466E-8BAC-507598C9BB10}" srcOrd="0" destOrd="0" presId="urn:microsoft.com/office/officeart/2005/8/layout/default"/>
    <dgm:cxn modelId="{1B964986-6C6A-4DF9-85CF-6058A319AC93}" type="presOf" srcId="{F241AC0E-E23E-44AF-B831-205896A45B66}" destId="{F8B36C49-61BB-4523-B29B-BF0B28C77B70}" srcOrd="0" destOrd="0" presId="urn:microsoft.com/office/officeart/2005/8/layout/default"/>
    <dgm:cxn modelId="{E7F5828E-6793-4956-91B4-AF79342D3FE6}" srcId="{52FEE288-378E-4F39-AF74-44FDFEAEC794}" destId="{08B2BDD9-37A5-4D41-AD58-9AE3FA9EE214}" srcOrd="1" destOrd="0" parTransId="{AC697815-F677-4EBF-87A3-1A1948E0A3F2}" sibTransId="{709A242E-D791-481C-8B20-DA41ADD722FE}"/>
    <dgm:cxn modelId="{3161769D-67AB-4615-8DC0-E3A62F75A0FD}" srcId="{52FEE288-378E-4F39-AF74-44FDFEAEC794}" destId="{F241AC0E-E23E-44AF-B831-205896A45B66}" srcOrd="2" destOrd="0" parTransId="{477DBADB-C620-4337-9965-79626E3356F4}" sibTransId="{07134998-4C9A-4F5C-BB0D-409CB6242288}"/>
    <dgm:cxn modelId="{CD9803AE-10E7-4F2B-A903-D18ACF868056}" type="presOf" srcId="{52FEE288-378E-4F39-AF74-44FDFEAEC794}" destId="{C0B090DF-E3CF-4303-BE54-FF873D9F5584}" srcOrd="0" destOrd="0" presId="urn:microsoft.com/office/officeart/2005/8/layout/default"/>
    <dgm:cxn modelId="{2E647AEC-E966-431B-81D7-84388EFA41F4}" type="presOf" srcId="{076966D4-6DED-4F38-8798-1BF15139841E}" destId="{0A991E94-5891-490D-BB42-183EFD656B33}" srcOrd="0" destOrd="0" presId="urn:microsoft.com/office/officeart/2005/8/layout/default"/>
    <dgm:cxn modelId="{C059F6B4-1980-41FE-BA48-65FC31F5E91F}" type="presParOf" srcId="{C0B090DF-E3CF-4303-BE54-FF873D9F5584}" destId="{FDA8F12F-EBB9-466E-8BAC-507598C9BB10}" srcOrd="0" destOrd="0" presId="urn:microsoft.com/office/officeart/2005/8/layout/default"/>
    <dgm:cxn modelId="{63F98132-C42D-4D50-B769-D58FCA19DD56}" type="presParOf" srcId="{C0B090DF-E3CF-4303-BE54-FF873D9F5584}" destId="{EF25F247-97E6-4D83-8185-72333AB1450A}" srcOrd="1" destOrd="0" presId="urn:microsoft.com/office/officeart/2005/8/layout/default"/>
    <dgm:cxn modelId="{03B4C429-99E0-4B4B-B56A-52163DDF7604}" type="presParOf" srcId="{C0B090DF-E3CF-4303-BE54-FF873D9F5584}" destId="{5AFAA513-8269-4E74-9B85-1CCF74089354}" srcOrd="2" destOrd="0" presId="urn:microsoft.com/office/officeart/2005/8/layout/default"/>
    <dgm:cxn modelId="{4B7FDF02-E68E-441C-A95F-F813C5BDD97A}" type="presParOf" srcId="{C0B090DF-E3CF-4303-BE54-FF873D9F5584}" destId="{471E18EB-B660-4480-8299-261D461DEF5B}" srcOrd="3" destOrd="0" presId="urn:microsoft.com/office/officeart/2005/8/layout/default"/>
    <dgm:cxn modelId="{79048C12-3400-471B-988F-AFB793336558}" type="presParOf" srcId="{C0B090DF-E3CF-4303-BE54-FF873D9F5584}" destId="{F8B36C49-61BB-4523-B29B-BF0B28C77B70}" srcOrd="4" destOrd="0" presId="urn:microsoft.com/office/officeart/2005/8/layout/default"/>
    <dgm:cxn modelId="{8A780041-2253-4068-A442-F873ACC7E36D}" type="presParOf" srcId="{C0B090DF-E3CF-4303-BE54-FF873D9F5584}" destId="{1B1878F2-D23C-41ED-94D2-E287DB6487C8}" srcOrd="5" destOrd="0" presId="urn:microsoft.com/office/officeart/2005/8/layout/default"/>
    <dgm:cxn modelId="{53AD7063-6D56-486D-B7F3-3A05C526FE3F}" type="presParOf" srcId="{C0B090DF-E3CF-4303-BE54-FF873D9F5584}" destId="{B7415D64-5E37-48D2-B2CD-B5A51C03113E}" srcOrd="6" destOrd="0" presId="urn:microsoft.com/office/officeart/2005/8/layout/default"/>
    <dgm:cxn modelId="{12C78993-5A55-4B65-B414-F4301CAC0767}" type="presParOf" srcId="{C0B090DF-E3CF-4303-BE54-FF873D9F5584}" destId="{E913DA6C-5C6D-475A-BE81-23B8116D708B}" srcOrd="7" destOrd="0" presId="urn:microsoft.com/office/officeart/2005/8/layout/default"/>
    <dgm:cxn modelId="{AA271C12-DF89-43B9-B082-55AB86DA3A6C}" type="presParOf" srcId="{C0B090DF-E3CF-4303-BE54-FF873D9F5584}" destId="{0A991E94-5891-490D-BB42-183EFD656B33}" srcOrd="8" destOrd="0" presId="urn:microsoft.com/office/officeart/2005/8/layout/default"/>
    <dgm:cxn modelId="{5FC23FCB-27BC-422E-AD6C-5D0C97D01142}" type="presParOf" srcId="{C0B090DF-E3CF-4303-BE54-FF873D9F5584}" destId="{149050E5-A3B4-481E-9C5C-C476BABB9AA7}" srcOrd="9" destOrd="0" presId="urn:microsoft.com/office/officeart/2005/8/layout/default"/>
    <dgm:cxn modelId="{607F47A7-EF05-44ED-99BE-D462E8220EEA}" type="presParOf" srcId="{C0B090DF-E3CF-4303-BE54-FF873D9F5584}" destId="{C0224B31-D8FC-4160-B82B-4F43DA9C20EA}" srcOrd="10" destOrd="0" presId="urn:microsoft.com/office/officeart/2005/8/layout/default"/>
    <dgm:cxn modelId="{D3726241-4EFA-4310-97C5-647ABDE60A5B}" type="presParOf" srcId="{C0B090DF-E3CF-4303-BE54-FF873D9F5584}" destId="{E88B8C6F-8016-49EF-A468-FA9002B66FDC}" srcOrd="11" destOrd="0" presId="urn:microsoft.com/office/officeart/2005/8/layout/default"/>
    <dgm:cxn modelId="{CBD21FBF-F823-421C-BB7D-1F6DCBE8D4D2}" type="presParOf" srcId="{C0B090DF-E3CF-4303-BE54-FF873D9F5584}" destId="{C3C45667-B5B8-4558-AFF1-0D7EF178460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84A02-5A0F-495F-B49C-E60B8D9A9B1F}">
      <dsp:nvSpPr>
        <dsp:cNvPr id="0" name=""/>
        <dsp:cNvSpPr/>
      </dsp:nvSpPr>
      <dsp:spPr>
        <a:xfrm>
          <a:off x="819" y="994469"/>
          <a:ext cx="2876534" cy="182659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F021C1-C0C6-4745-88F0-FD9064BA97D3}">
      <dsp:nvSpPr>
        <dsp:cNvPr id="0" name=""/>
        <dsp:cNvSpPr/>
      </dsp:nvSpPr>
      <dsp:spPr>
        <a:xfrm>
          <a:off x="320434" y="1298103"/>
          <a:ext cx="2876534" cy="1826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PSYCHOLOGY  COUNCELING IS BRANCH OF </a:t>
          </a:r>
          <a:r>
            <a:rPr lang="en-US" sz="2000" kern="1200">
              <a:latin typeface="The Serif Hand Black"/>
            </a:rPr>
            <a:t>PSYCHOLGY</a:t>
          </a:r>
          <a:r>
            <a:rPr lang="en-US" sz="2000" kern="1200"/>
            <a:t> FOCUS ON HELPING INDIVIDUALSAND GROUPS TO BE BETTER AND UNDERSTAND THEMSHELVES AND FACE THE SITUATION.</a:t>
          </a:r>
        </a:p>
      </dsp:txBody>
      <dsp:txXfrm>
        <a:off x="373933" y="1351602"/>
        <a:ext cx="2769536" cy="1719601"/>
      </dsp:txXfrm>
    </dsp:sp>
    <dsp:sp modelId="{2401C35B-16C3-4D5B-ABFA-7976E28EFFFA}">
      <dsp:nvSpPr>
        <dsp:cNvPr id="0" name=""/>
        <dsp:cNvSpPr/>
      </dsp:nvSpPr>
      <dsp:spPr>
        <a:xfrm>
          <a:off x="3516583" y="994469"/>
          <a:ext cx="2876534" cy="182659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E35F349-67FB-4456-BB60-4C2A676651F2}">
      <dsp:nvSpPr>
        <dsp:cNvPr id="0" name=""/>
        <dsp:cNvSpPr/>
      </dsp:nvSpPr>
      <dsp:spPr>
        <a:xfrm>
          <a:off x="3836198" y="1298103"/>
          <a:ext cx="2876534" cy="1826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TO  BE A COUNCELOR AND CAREER YOU WILL BE SOCIALISE AND UNDERSTAND THE SITUATION OF SURROUNDING AND BE A FACEVALUE HELPING HAND FOR SOCIETY WITH GREAT RESPECT ND DIGNITY .</a:t>
          </a:r>
        </a:p>
      </dsp:txBody>
      <dsp:txXfrm>
        <a:off x="3889697" y="1351602"/>
        <a:ext cx="2769536" cy="1719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32A77-E23D-456F-A455-A4BF10715075}">
      <dsp:nvSpPr>
        <dsp:cNvPr id="0" name=""/>
        <dsp:cNvSpPr/>
      </dsp:nvSpPr>
      <dsp:spPr>
        <a:xfrm>
          <a:off x="1430427" y="82622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71452" y="870300"/>
        <a:ext cx="16455" cy="3291"/>
      </dsp:txXfrm>
    </dsp:sp>
    <dsp:sp modelId="{76FBD4B0-8F8F-4E51-B7E0-08410A573593}">
      <dsp:nvSpPr>
        <dsp:cNvPr id="0" name=""/>
        <dsp:cNvSpPr/>
      </dsp:nvSpPr>
      <dsp:spPr>
        <a:xfrm>
          <a:off x="1335" y="442678"/>
          <a:ext cx="1430891" cy="858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WORKSHOP FOR SCHOOL AND COLLEGES FOR AWARENESS OF PSYCHOLOGY AND YOU  10 HRS</a:t>
          </a:r>
        </a:p>
      </dsp:txBody>
      <dsp:txXfrm>
        <a:off x="1335" y="442678"/>
        <a:ext cx="1430891" cy="858534"/>
      </dsp:txXfrm>
    </dsp:sp>
    <dsp:sp modelId="{86E86C4E-E017-4D10-BAE7-019975E77A93}">
      <dsp:nvSpPr>
        <dsp:cNvPr id="0" name=""/>
        <dsp:cNvSpPr/>
      </dsp:nvSpPr>
      <dsp:spPr>
        <a:xfrm>
          <a:off x="3190423" y="82622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1448" y="870300"/>
        <a:ext cx="16455" cy="3291"/>
      </dsp:txXfrm>
    </dsp:sp>
    <dsp:sp modelId="{573E8C98-B85D-442D-8CB9-D2257EC92C33}">
      <dsp:nvSpPr>
        <dsp:cNvPr id="0" name=""/>
        <dsp:cNvSpPr/>
      </dsp:nvSpPr>
      <dsp:spPr>
        <a:xfrm>
          <a:off x="1761332" y="442678"/>
          <a:ext cx="1430891" cy="858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5DAYS  WITH CERTIFICATION</a:t>
          </a:r>
        </a:p>
      </dsp:txBody>
      <dsp:txXfrm>
        <a:off x="1761332" y="442678"/>
        <a:ext cx="1430891" cy="858534"/>
      </dsp:txXfrm>
    </dsp:sp>
    <dsp:sp modelId="{1A464592-CBB6-4628-8DC6-3EDF3819B5BB}">
      <dsp:nvSpPr>
        <dsp:cNvPr id="0" name=""/>
        <dsp:cNvSpPr/>
      </dsp:nvSpPr>
      <dsp:spPr>
        <a:xfrm>
          <a:off x="4950419" y="82622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1444" y="870300"/>
        <a:ext cx="16455" cy="3291"/>
      </dsp:txXfrm>
    </dsp:sp>
    <dsp:sp modelId="{34C47742-A239-40C5-AB4D-705FF06BA4DE}">
      <dsp:nvSpPr>
        <dsp:cNvPr id="0" name=""/>
        <dsp:cNvSpPr/>
      </dsp:nvSpPr>
      <dsp:spPr>
        <a:xfrm>
          <a:off x="3521328" y="442678"/>
          <a:ext cx="1430891" cy="858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TOPICS</a:t>
          </a:r>
        </a:p>
      </dsp:txBody>
      <dsp:txXfrm>
        <a:off x="3521328" y="442678"/>
        <a:ext cx="1430891" cy="858534"/>
      </dsp:txXfrm>
    </dsp:sp>
    <dsp:sp modelId="{8191C651-D33D-4157-A826-CE809B79E88C}">
      <dsp:nvSpPr>
        <dsp:cNvPr id="0" name=""/>
        <dsp:cNvSpPr/>
      </dsp:nvSpPr>
      <dsp:spPr>
        <a:xfrm>
          <a:off x="716781" y="1299413"/>
          <a:ext cx="5279989" cy="298505"/>
        </a:xfrm>
        <a:custGeom>
          <a:avLst/>
          <a:gdLst/>
          <a:ahLst/>
          <a:cxnLst/>
          <a:rect l="0" t="0" r="0" b="0"/>
          <a:pathLst>
            <a:path>
              <a:moveTo>
                <a:pt x="5279989" y="0"/>
              </a:moveTo>
              <a:lnTo>
                <a:pt x="5279989" y="166352"/>
              </a:lnTo>
              <a:lnTo>
                <a:pt x="0" y="166352"/>
              </a:lnTo>
              <a:lnTo>
                <a:pt x="0" y="298505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4520" y="1447020"/>
        <a:ext cx="264511" cy="3291"/>
      </dsp:txXfrm>
    </dsp:sp>
    <dsp:sp modelId="{5DD12289-1844-4D53-A0A7-0FF98F95F207}">
      <dsp:nvSpPr>
        <dsp:cNvPr id="0" name=""/>
        <dsp:cNvSpPr/>
      </dsp:nvSpPr>
      <dsp:spPr>
        <a:xfrm>
          <a:off x="5281324" y="442678"/>
          <a:ext cx="1430891" cy="858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Introduction</a:t>
          </a:r>
        </a:p>
      </dsp:txBody>
      <dsp:txXfrm>
        <a:off x="5281324" y="442678"/>
        <a:ext cx="1430891" cy="858534"/>
      </dsp:txXfrm>
    </dsp:sp>
    <dsp:sp modelId="{66320A69-FC60-4457-81A3-719F302F39E6}">
      <dsp:nvSpPr>
        <dsp:cNvPr id="0" name=""/>
        <dsp:cNvSpPr/>
      </dsp:nvSpPr>
      <dsp:spPr>
        <a:xfrm>
          <a:off x="1430427" y="201386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71452" y="2057940"/>
        <a:ext cx="16455" cy="3291"/>
      </dsp:txXfrm>
    </dsp:sp>
    <dsp:sp modelId="{DBA62723-8313-4A0E-887C-10CAFF046961}">
      <dsp:nvSpPr>
        <dsp:cNvPr id="0" name=""/>
        <dsp:cNvSpPr/>
      </dsp:nvSpPr>
      <dsp:spPr>
        <a:xfrm>
          <a:off x="1335" y="1630318"/>
          <a:ext cx="1430891" cy="858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Softskills</a:t>
          </a:r>
        </a:p>
      </dsp:txBody>
      <dsp:txXfrm>
        <a:off x="1335" y="1630318"/>
        <a:ext cx="1430891" cy="858534"/>
      </dsp:txXfrm>
    </dsp:sp>
    <dsp:sp modelId="{597B2239-99ED-4540-851C-3A9B42032E57}">
      <dsp:nvSpPr>
        <dsp:cNvPr id="0" name=""/>
        <dsp:cNvSpPr/>
      </dsp:nvSpPr>
      <dsp:spPr>
        <a:xfrm>
          <a:off x="3190423" y="201386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1448" y="2057940"/>
        <a:ext cx="16455" cy="3291"/>
      </dsp:txXfrm>
    </dsp:sp>
    <dsp:sp modelId="{84DBC171-A900-4496-BFDC-F1653A4F3944}">
      <dsp:nvSpPr>
        <dsp:cNvPr id="0" name=""/>
        <dsp:cNvSpPr/>
      </dsp:nvSpPr>
      <dsp:spPr>
        <a:xfrm>
          <a:off x="1761332" y="1630318"/>
          <a:ext cx="1430891" cy="858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Awareness on stress</a:t>
          </a:r>
        </a:p>
      </dsp:txBody>
      <dsp:txXfrm>
        <a:off x="1761332" y="1630318"/>
        <a:ext cx="1430891" cy="858534"/>
      </dsp:txXfrm>
    </dsp:sp>
    <dsp:sp modelId="{3850829B-526C-42CB-8CAB-ACF6D0B1BC28}">
      <dsp:nvSpPr>
        <dsp:cNvPr id="0" name=""/>
        <dsp:cNvSpPr/>
      </dsp:nvSpPr>
      <dsp:spPr>
        <a:xfrm>
          <a:off x="4950419" y="2013866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1444" y="2057940"/>
        <a:ext cx="16455" cy="3291"/>
      </dsp:txXfrm>
    </dsp:sp>
    <dsp:sp modelId="{33476351-4C3D-4D9D-8D7D-618A313C1557}">
      <dsp:nvSpPr>
        <dsp:cNvPr id="0" name=""/>
        <dsp:cNvSpPr/>
      </dsp:nvSpPr>
      <dsp:spPr>
        <a:xfrm>
          <a:off x="3521328" y="1630318"/>
          <a:ext cx="1430891" cy="858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Self healing</a:t>
          </a:r>
        </a:p>
      </dsp:txBody>
      <dsp:txXfrm>
        <a:off x="3521328" y="1630318"/>
        <a:ext cx="1430891" cy="858534"/>
      </dsp:txXfrm>
    </dsp:sp>
    <dsp:sp modelId="{38596BF5-8D0C-45E6-9CED-E16353BC0063}">
      <dsp:nvSpPr>
        <dsp:cNvPr id="0" name=""/>
        <dsp:cNvSpPr/>
      </dsp:nvSpPr>
      <dsp:spPr>
        <a:xfrm>
          <a:off x="716781" y="2487053"/>
          <a:ext cx="5279989" cy="298505"/>
        </a:xfrm>
        <a:custGeom>
          <a:avLst/>
          <a:gdLst/>
          <a:ahLst/>
          <a:cxnLst/>
          <a:rect l="0" t="0" r="0" b="0"/>
          <a:pathLst>
            <a:path>
              <a:moveTo>
                <a:pt x="5279989" y="0"/>
              </a:moveTo>
              <a:lnTo>
                <a:pt x="5279989" y="166352"/>
              </a:lnTo>
              <a:lnTo>
                <a:pt x="0" y="166352"/>
              </a:lnTo>
              <a:lnTo>
                <a:pt x="0" y="298505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4520" y="2634660"/>
        <a:ext cx="264511" cy="3291"/>
      </dsp:txXfrm>
    </dsp:sp>
    <dsp:sp modelId="{16096170-B19B-459F-8A8D-7B2D3CB109F4}">
      <dsp:nvSpPr>
        <dsp:cNvPr id="0" name=""/>
        <dsp:cNvSpPr/>
      </dsp:nvSpPr>
      <dsp:spPr>
        <a:xfrm>
          <a:off x="5281324" y="1630318"/>
          <a:ext cx="1430891" cy="858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Body language</a:t>
          </a:r>
        </a:p>
      </dsp:txBody>
      <dsp:txXfrm>
        <a:off x="5281324" y="1630318"/>
        <a:ext cx="1430891" cy="858534"/>
      </dsp:txXfrm>
    </dsp:sp>
    <dsp:sp modelId="{AFD722B6-3AB2-4550-9EDA-69244B9E93E4}">
      <dsp:nvSpPr>
        <dsp:cNvPr id="0" name=""/>
        <dsp:cNvSpPr/>
      </dsp:nvSpPr>
      <dsp:spPr>
        <a:xfrm>
          <a:off x="1430427" y="3201505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71452" y="3245580"/>
        <a:ext cx="16455" cy="3291"/>
      </dsp:txXfrm>
    </dsp:sp>
    <dsp:sp modelId="{4ABF14FA-6774-4BB8-A523-B24DF5233A2A}">
      <dsp:nvSpPr>
        <dsp:cNvPr id="0" name=""/>
        <dsp:cNvSpPr/>
      </dsp:nvSpPr>
      <dsp:spPr>
        <a:xfrm>
          <a:off x="1335" y="2817958"/>
          <a:ext cx="1430891" cy="858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Emotional intelligence</a:t>
          </a:r>
        </a:p>
      </dsp:txBody>
      <dsp:txXfrm>
        <a:off x="1335" y="2817958"/>
        <a:ext cx="1430891" cy="858534"/>
      </dsp:txXfrm>
    </dsp:sp>
    <dsp:sp modelId="{016816AC-C25A-4547-8735-FE61774F51CE}">
      <dsp:nvSpPr>
        <dsp:cNvPr id="0" name=""/>
        <dsp:cNvSpPr/>
      </dsp:nvSpPr>
      <dsp:spPr>
        <a:xfrm>
          <a:off x="3190423" y="3201505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1448" y="3245580"/>
        <a:ext cx="16455" cy="3291"/>
      </dsp:txXfrm>
    </dsp:sp>
    <dsp:sp modelId="{5DEC3D4B-AE28-487E-82A4-EBFE70D1D2D3}">
      <dsp:nvSpPr>
        <dsp:cNvPr id="0" name=""/>
        <dsp:cNvSpPr/>
      </dsp:nvSpPr>
      <dsp:spPr>
        <a:xfrm>
          <a:off x="1761332" y="2817958"/>
          <a:ext cx="1430891" cy="858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Adolance counceling/ child counceling</a:t>
          </a:r>
        </a:p>
      </dsp:txBody>
      <dsp:txXfrm>
        <a:off x="1761332" y="2817958"/>
        <a:ext cx="1430891" cy="858534"/>
      </dsp:txXfrm>
    </dsp:sp>
    <dsp:sp modelId="{A69644BB-D4A4-47DF-9716-4ADE867FFAD8}">
      <dsp:nvSpPr>
        <dsp:cNvPr id="0" name=""/>
        <dsp:cNvSpPr/>
      </dsp:nvSpPr>
      <dsp:spPr>
        <a:xfrm>
          <a:off x="4950419" y="3201505"/>
          <a:ext cx="298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50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1444" y="3245580"/>
        <a:ext cx="16455" cy="3291"/>
      </dsp:txXfrm>
    </dsp:sp>
    <dsp:sp modelId="{617934A4-310E-4145-A827-131C06406A68}">
      <dsp:nvSpPr>
        <dsp:cNvPr id="0" name=""/>
        <dsp:cNvSpPr/>
      </dsp:nvSpPr>
      <dsp:spPr>
        <a:xfrm>
          <a:off x="3521328" y="2817958"/>
          <a:ext cx="1430891" cy="858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Habits</a:t>
          </a:r>
        </a:p>
      </dsp:txBody>
      <dsp:txXfrm>
        <a:off x="3521328" y="2817958"/>
        <a:ext cx="1430891" cy="858534"/>
      </dsp:txXfrm>
    </dsp:sp>
    <dsp:sp modelId="{D211A82A-E517-4ADA-95B7-B7B42C50B255}">
      <dsp:nvSpPr>
        <dsp:cNvPr id="0" name=""/>
        <dsp:cNvSpPr/>
      </dsp:nvSpPr>
      <dsp:spPr>
        <a:xfrm>
          <a:off x="5281324" y="2817958"/>
          <a:ext cx="1430891" cy="858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115" tIns="73598" rIns="70115" bIns="7359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Situation handlling awareness</a:t>
          </a:r>
        </a:p>
      </dsp:txBody>
      <dsp:txXfrm>
        <a:off x="5281324" y="2817958"/>
        <a:ext cx="1430891" cy="8585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8F12F-EBB9-466E-8BAC-507598C9BB10}">
      <dsp:nvSpPr>
        <dsp:cNvPr id="0" name=""/>
        <dsp:cNvSpPr/>
      </dsp:nvSpPr>
      <dsp:spPr>
        <a:xfrm>
          <a:off x="62939" y="938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 month cetification course REBT</a:t>
          </a:r>
        </a:p>
      </dsp:txBody>
      <dsp:txXfrm>
        <a:off x="62939" y="938"/>
        <a:ext cx="2058647" cy="1235188"/>
      </dsp:txXfrm>
    </dsp:sp>
    <dsp:sp modelId="{5AFAA513-8269-4E74-9B85-1CCF74089354}">
      <dsp:nvSpPr>
        <dsp:cNvPr id="0" name=""/>
        <dsp:cNvSpPr/>
      </dsp:nvSpPr>
      <dsp:spPr>
        <a:xfrm>
          <a:off x="2327452" y="938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Topics </a:t>
          </a:r>
        </a:p>
      </dsp:txBody>
      <dsp:txXfrm>
        <a:off x="2327452" y="938"/>
        <a:ext cx="2058647" cy="1235188"/>
      </dsp:txXfrm>
    </dsp:sp>
    <dsp:sp modelId="{F8B36C49-61BB-4523-B29B-BF0B28C77B70}">
      <dsp:nvSpPr>
        <dsp:cNvPr id="0" name=""/>
        <dsp:cNvSpPr/>
      </dsp:nvSpPr>
      <dsp:spPr>
        <a:xfrm>
          <a:off x="4591964" y="938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introduction</a:t>
          </a:r>
        </a:p>
      </dsp:txBody>
      <dsp:txXfrm>
        <a:off x="4591964" y="938"/>
        <a:ext cx="2058647" cy="1235188"/>
      </dsp:txXfrm>
    </dsp:sp>
    <dsp:sp modelId="{B7415D64-5E37-48D2-B2CD-B5A51C03113E}">
      <dsp:nvSpPr>
        <dsp:cNvPr id="0" name=""/>
        <dsp:cNvSpPr/>
      </dsp:nvSpPr>
      <dsp:spPr>
        <a:xfrm>
          <a:off x="62939" y="1441991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Emotional intelligence</a:t>
          </a:r>
        </a:p>
      </dsp:txBody>
      <dsp:txXfrm>
        <a:off x="62939" y="1441991"/>
        <a:ext cx="2058647" cy="1235188"/>
      </dsp:txXfrm>
    </dsp:sp>
    <dsp:sp modelId="{0A991E94-5891-490D-BB42-183EFD656B33}">
      <dsp:nvSpPr>
        <dsp:cNvPr id="0" name=""/>
        <dsp:cNvSpPr/>
      </dsp:nvSpPr>
      <dsp:spPr>
        <a:xfrm>
          <a:off x="2327452" y="1441991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Developmental psychology</a:t>
          </a:r>
        </a:p>
      </dsp:txBody>
      <dsp:txXfrm>
        <a:off x="2327452" y="1441991"/>
        <a:ext cx="2058647" cy="1235188"/>
      </dsp:txXfrm>
    </dsp:sp>
    <dsp:sp modelId="{C0224B31-D8FC-4160-B82B-4F43DA9C20EA}">
      <dsp:nvSpPr>
        <dsp:cNvPr id="0" name=""/>
        <dsp:cNvSpPr/>
      </dsp:nvSpPr>
      <dsp:spPr>
        <a:xfrm>
          <a:off x="4591964" y="1441991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Practical assignments </a:t>
          </a:r>
        </a:p>
      </dsp:txBody>
      <dsp:txXfrm>
        <a:off x="4591964" y="1441991"/>
        <a:ext cx="2058647" cy="1235188"/>
      </dsp:txXfrm>
    </dsp:sp>
    <dsp:sp modelId="{C3C45667-B5B8-4558-AFF1-0D7EF1784608}">
      <dsp:nvSpPr>
        <dsp:cNvPr id="0" name=""/>
        <dsp:cNvSpPr/>
      </dsp:nvSpPr>
      <dsp:spPr>
        <a:xfrm>
          <a:off x="2327452" y="2883045"/>
          <a:ext cx="2058647" cy="1235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Awareness on disorders</a:t>
          </a:r>
        </a:p>
      </dsp:txBody>
      <dsp:txXfrm>
        <a:off x="2327452" y="2883045"/>
        <a:ext cx="2058647" cy="1235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6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0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1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5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2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9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9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4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34B69731-5DC0-4DEA-B132-9725DA833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id="{2C88B42A-6452-46FB-9213-1351DEC8B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38688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B93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9" y="484632"/>
            <a:ext cx="6364224" cy="35661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PSYCHOLOGY AND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9" y="4480560"/>
            <a:ext cx="6364224" cy="1572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BE A CERTIFIED COUNCELOR </a:t>
            </a:r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C452C044-6BBF-4798-BB03-A2C81F1FB5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61" r="-2" b="10849"/>
          <a:stretch/>
        </p:blipFill>
        <p:spPr>
          <a:xfrm>
            <a:off x="433959" y="4074073"/>
            <a:ext cx="3931920" cy="1992549"/>
          </a:xfrm>
          <a:prstGeom prst="rect">
            <a:avLst/>
          </a:prstGeom>
        </p:spPr>
      </p:pic>
      <p:sp>
        <p:nvSpPr>
          <p:cNvPr id="26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3999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02D756B0-61D4-9F40-2FC6-1A37F82A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312" y="179294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EB4CE-E7C1-8F89-A0B9-B3EA1CBB17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Mission and Vision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B80A1-39F3-7C4E-E06D-F7663A23B8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Make awareness for psychology disorders  </a:t>
            </a:r>
            <a:r>
              <a:rPr lang="en-US">
                <a:highlight>
                  <a:srgbClr val="FFFF00"/>
                </a:highlight>
              </a:rPr>
              <a:t>worldwide</a:t>
            </a:r>
            <a:r>
              <a:rPr lang="en-US"/>
              <a:t> .</a:t>
            </a:r>
          </a:p>
          <a:p>
            <a:r>
              <a:rPr lang="en-US"/>
              <a:t>The key of </a:t>
            </a:r>
            <a:r>
              <a:rPr lang="en-US" err="1"/>
              <a:t>Vidhyaankur</a:t>
            </a:r>
            <a:r>
              <a:rPr lang="en-US"/>
              <a:t> to help all individual to get the answer for  questions and make a strong belief in self to fight any hurdles of life.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BAADB89B-88C9-7232-AB4A-E25376975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5106" y="918882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8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F57EED-BC3F-4ECD-56BB-4F5DFB14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/>
              <a:t>University Affliation for Vidhyaankur Education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3B93B1"/>
          </a:solidFill>
          <a:ln w="38100" cap="rnd">
            <a:solidFill>
              <a:srgbClr val="3B93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71A8355-22A0-AA72-B885-3968A037D8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25" r="18897" b="-2"/>
          <a:stretch/>
        </p:blipFill>
        <p:spPr>
          <a:xfrm>
            <a:off x="5311702" y="74094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8" name="Picture 9" descr="Logo&#10;&#10;Description automatically generated">
            <a:extLst>
              <a:ext uri="{FF2B5EF4-FFF2-40B4-BE49-F238E27FC236}">
                <a16:creationId xmlns:a16="http://schemas.microsoft.com/office/drawing/2014/main" id="{E79E077A-DE4E-E1D9-1240-162F903F9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23098" y="2646560"/>
            <a:ext cx="2796451" cy="3501166"/>
          </a:xfrm>
        </p:spPr>
      </p:pic>
    </p:spTree>
    <p:extLst>
      <p:ext uri="{BB962C8B-B14F-4D97-AF65-F5344CB8AC3E}">
        <p14:creationId xmlns:p14="http://schemas.microsoft.com/office/powerpoint/2010/main" val="227327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3D664-0886-0FF2-9A73-BBC5AC2A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can do this course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7DE77E-8FC3-CD4B-0E1B-D7FB676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Trainers</a:t>
            </a:r>
          </a:p>
          <a:p>
            <a:r>
              <a:rPr lang="en-US"/>
              <a:t>Business Entrepreneurs</a:t>
            </a:r>
          </a:p>
          <a:p>
            <a:r>
              <a:rPr lang="en-US"/>
              <a:t>Students</a:t>
            </a:r>
          </a:p>
          <a:p>
            <a:r>
              <a:rPr lang="en-US"/>
              <a:t>Professionals</a:t>
            </a:r>
          </a:p>
          <a:p>
            <a:r>
              <a:rPr lang="en-US"/>
              <a:t>Teachers</a:t>
            </a:r>
          </a:p>
          <a:p>
            <a:r>
              <a:rPr lang="en-US"/>
              <a:t>Housewife</a:t>
            </a:r>
          </a:p>
          <a:p>
            <a:r>
              <a:rPr lang="en-US"/>
              <a:t>Marketing employees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B15A5AFA-83AE-D870-CCBC-47663A47D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753" y="2106706"/>
            <a:ext cx="3975847" cy="497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FA0D-26D2-1318-168B-5BF103C0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</a:rPr>
              <a:t>                           Group of companies of Academy</a:t>
            </a:r>
            <a:br>
              <a:rPr lang="en-US" b="1">
                <a:solidFill>
                  <a:srgbClr val="FF0000"/>
                </a:solidFill>
              </a:rPr>
            </a:br>
            <a:endParaRPr lang="en-US" u="sng">
              <a:solidFill>
                <a:srgbClr val="FF0000"/>
              </a:solidFill>
            </a:endParaRPr>
          </a:p>
        </p:txBody>
      </p:sp>
      <p:pic>
        <p:nvPicPr>
          <p:cNvPr id="10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C3FEF87D-7515-4623-F121-C101406FA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1567" y="1716473"/>
            <a:ext cx="5243748" cy="3848549"/>
          </a:xfrm>
        </p:spPr>
      </p:pic>
      <p:pic>
        <p:nvPicPr>
          <p:cNvPr id="12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9A6811EA-7FF6-686B-6E66-5484267B9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664" y="1575546"/>
            <a:ext cx="3863788" cy="3863788"/>
          </a:xfrm>
          <a:prstGeom prst="rect">
            <a:avLst/>
          </a:prstGeom>
        </p:spPr>
      </p:pic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FD6BEA8-F9DF-7595-46E3-0D39B9F3C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135" y="1714500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7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E62C6-B64F-1F9D-4ED5-8ACE29B2D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b="1" u="sng"/>
              <a:t>WHAT IS PSYCHOLOGY?</a:t>
            </a:r>
            <a:br>
              <a:rPr lang="en-US" sz="2900" b="1" u="sng"/>
            </a:br>
            <a:r>
              <a:rPr lang="en-US" sz="2900" b="1" u="sng"/>
              <a:t>WHY TO BE A COUNCELOR?</a:t>
            </a:r>
            <a:br>
              <a:rPr lang="en-US" sz="2900" b="1" u="sng"/>
            </a:br>
            <a:endParaRPr lang="en-US" sz="2900"/>
          </a:p>
        </p:txBody>
      </p:sp>
      <p:sp>
        <p:nvSpPr>
          <p:cNvPr id="6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3B93B1"/>
          </a:solidFill>
          <a:ln w="38100" cap="rnd">
            <a:solidFill>
              <a:srgbClr val="3B93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1B6E6A96-E939-74B8-2B56-BD3465E97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175531"/>
              </p:ext>
            </p:extLst>
          </p:nvPr>
        </p:nvGraphicFramePr>
        <p:xfrm>
          <a:off x="572493" y="2071316"/>
          <a:ext cx="671355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3" descr="Logo&#10;&#10;Description automatically generated">
            <a:extLst>
              <a:ext uri="{FF2B5EF4-FFF2-40B4-BE49-F238E27FC236}">
                <a16:creationId xmlns:a16="http://schemas.microsoft.com/office/drawing/2014/main" id="{FD8D927A-1F6E-0CC0-4185-B776DBE5F4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3959" y="2229971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5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5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43E792-F81B-4EF8-DB73-0CA63173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7200"/>
              <a:t>COURSES </a:t>
            </a:r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3B93B1"/>
          </a:solidFill>
          <a:ln w="38100" cap="rnd">
            <a:solidFill>
              <a:srgbClr val="3B93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0223962D-B638-7231-67E2-0D9BE87B6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069003"/>
              </p:ext>
            </p:extLst>
          </p:nvPr>
        </p:nvGraphicFramePr>
        <p:xfrm>
          <a:off x="572493" y="2071316"/>
          <a:ext cx="671355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2" name="Picture 52" descr="Logo&#10;&#10;Description automatically generated">
            <a:extLst>
              <a:ext uri="{FF2B5EF4-FFF2-40B4-BE49-F238E27FC236}">
                <a16:creationId xmlns:a16="http://schemas.microsoft.com/office/drawing/2014/main" id="{0958A598-B977-3FE3-DD59-4CC943B517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65459" y="2330824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0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6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5936C4-7184-60FC-4D7E-2F906B12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300"/>
            </a:br>
            <a:r>
              <a:rPr lang="en-US" sz="4000" b="1" u="sng"/>
              <a:t>Term courses certification by IIU </a:t>
            </a:r>
            <a:r>
              <a:rPr lang="en-US" sz="4000" b="1" u="sng" err="1"/>
              <a:t>universitY</a:t>
            </a:r>
            <a:br>
              <a:rPr lang="en-US" sz="2300" b="1" u="sng"/>
            </a:br>
            <a:br>
              <a:rPr lang="en-US" sz="2300"/>
            </a:br>
            <a:endParaRPr lang="en-US" sz="2300"/>
          </a:p>
        </p:txBody>
      </p:sp>
      <p:sp>
        <p:nvSpPr>
          <p:cNvPr id="79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3B93B1"/>
          </a:solidFill>
          <a:ln w="38100" cap="rnd">
            <a:solidFill>
              <a:srgbClr val="3B93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1" name="Content Placeholder 2">
            <a:extLst>
              <a:ext uri="{FF2B5EF4-FFF2-40B4-BE49-F238E27FC236}">
                <a16:creationId xmlns:a16="http://schemas.microsoft.com/office/drawing/2014/main" id="{CC9F5EC3-0827-D7A6-1DCF-7330A9B432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2493" y="2071316"/>
          <a:ext cx="671355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" name="Picture 20" descr="Logo&#10;&#10;Description automatically generated">
            <a:extLst>
              <a:ext uri="{FF2B5EF4-FFF2-40B4-BE49-F238E27FC236}">
                <a16:creationId xmlns:a16="http://schemas.microsoft.com/office/drawing/2014/main" id="{4930A7FA-06D7-7F2A-BF03-C654E7017A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8576" y="2185147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9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3B93B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0777F4-BB8E-DD86-3807-D496678B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Syllabus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1B579-CCEB-561A-DD57-712C6C198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911" y="232374"/>
            <a:ext cx="5254754" cy="529464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>
              <a:lnSpc>
                <a:spcPct val="100000"/>
              </a:lnSpc>
            </a:pPr>
            <a:r>
              <a:rPr lang="en-US" sz="5400" u="sng">
                <a:solidFill>
                  <a:srgbClr val="002060"/>
                </a:solidFill>
                <a:latin typeface="The Serif Hand Black"/>
                <a:ea typeface="+mn-lt"/>
                <a:cs typeface="+mn-lt"/>
              </a:rPr>
              <a:t>Short-term course in psychology 1 months 30 </a:t>
            </a:r>
            <a:r>
              <a:rPr lang="en-US" sz="5400" u="sng" err="1">
                <a:solidFill>
                  <a:srgbClr val="002060"/>
                </a:solidFill>
                <a:latin typeface="The Serif Hand Black"/>
                <a:ea typeface="+mn-lt"/>
                <a:cs typeface="+mn-lt"/>
              </a:rPr>
              <a:t>hrs</a:t>
            </a:r>
            <a:endParaRPr lang="en-US" sz="5400" u="sng">
              <a:solidFill>
                <a:srgbClr val="002060"/>
              </a:solidFill>
              <a:latin typeface="The Serif Hand Black"/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sz="4000">
                <a:ea typeface="+mn-lt"/>
                <a:cs typeface="+mn-lt"/>
              </a:rPr>
              <a:t> 1) Introduction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2) Developmental psychology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3) personality development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4) Theory of Psychology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5) organizational management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6) awareness of disorders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7) Introduction to counseling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8) communication Development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9) psychology of individual difference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10) practical Research Assignment </a:t>
            </a:r>
            <a:endParaRPr lang="en-US" sz="3600"/>
          </a:p>
          <a:p>
            <a:pPr>
              <a:lnSpc>
                <a:spcPct val="100000"/>
              </a:lnSpc>
            </a:pPr>
            <a:r>
              <a:rPr lang="en-US" sz="5400" b="1" u="sng">
                <a:ea typeface="+mn-lt"/>
                <a:cs typeface="+mn-lt"/>
              </a:rPr>
              <a:t> </a:t>
            </a:r>
            <a:r>
              <a:rPr lang="en-US" sz="5400" b="1" u="sng">
                <a:solidFill>
                  <a:srgbClr val="0070C0"/>
                </a:solidFill>
                <a:ea typeface="+mn-lt"/>
                <a:cs typeface="+mn-lt"/>
              </a:rPr>
              <a:t>long term course in psychology 3 months 90 </a:t>
            </a:r>
            <a:r>
              <a:rPr lang="en-US" sz="5400" b="1" u="sng" err="1">
                <a:solidFill>
                  <a:srgbClr val="0070C0"/>
                </a:solidFill>
                <a:ea typeface="+mn-lt"/>
                <a:cs typeface="+mn-lt"/>
              </a:rPr>
              <a:t>hrs</a:t>
            </a:r>
            <a:r>
              <a:rPr lang="en-US" sz="5400" b="1" u="sng">
                <a:solidFill>
                  <a:srgbClr val="0070C0"/>
                </a:solidFill>
                <a:ea typeface="+mn-lt"/>
                <a:cs typeface="+mn-lt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1) Introduction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2) Developmental psychology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3) personality development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4) Theory of Psychology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5) organizational management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6) awareness of disorders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7) Introduction to counseling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8) communication Development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9) psychology of individual difference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10) Development of Psychological Thoughts.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11) Statistical Methods for Psychological Research.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12 ) Psychology of Individual Differences.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13) emotional intelligence 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14) </a:t>
            </a:r>
            <a:r>
              <a:rPr lang="en-US" sz="3600" err="1">
                <a:ea typeface="+mn-lt"/>
                <a:cs typeface="+mn-lt"/>
              </a:rPr>
              <a:t>hyotesis</a:t>
            </a:r>
            <a:r>
              <a:rPr lang="en-US" sz="3600">
                <a:ea typeface="+mn-lt"/>
                <a:cs typeface="+mn-lt"/>
              </a:rPr>
              <a:t> testing</a:t>
            </a:r>
          </a:p>
          <a:p>
            <a:pPr>
              <a:lnSpc>
                <a:spcPct val="100000"/>
              </a:lnSpc>
            </a:pPr>
            <a:r>
              <a:rPr lang="en-US" sz="3600">
                <a:ea typeface="+mn-lt"/>
                <a:cs typeface="+mn-lt"/>
              </a:rPr>
              <a:t> 15)practical and assignment </a:t>
            </a:r>
            <a:endParaRPr lang="en-US" sz="3600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4C1AD463-430E-2F9B-54DD-83783861E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994" y="4452472"/>
            <a:ext cx="1869142" cy="233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3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3B93B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A433FF-528B-EBEB-07AC-AC8842B8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Online and offline course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E7C5B-3E4F-9375-1E1A-4EA4AEAE7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1 month course with certification 9999/-</a:t>
            </a:r>
          </a:p>
          <a:p>
            <a:r>
              <a:rPr lang="en-US"/>
              <a:t>3 months course with certification 25000/-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40F0D66E-8F58-E2DD-8C53-F64AE09DB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606" y="3092824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5290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4E2"/>
      </a:lt2>
      <a:accent1>
        <a:srgbClr val="3B93B1"/>
      </a:accent1>
      <a:accent2>
        <a:srgbClr val="46B4A2"/>
      </a:accent2>
      <a:accent3>
        <a:srgbClr val="4D74C3"/>
      </a:accent3>
      <a:accent4>
        <a:srgbClr val="B13B58"/>
      </a:accent4>
      <a:accent5>
        <a:srgbClr val="C3614D"/>
      </a:accent5>
      <a:accent6>
        <a:srgbClr val="B1813B"/>
      </a:accent6>
      <a:hlink>
        <a:srgbClr val="BF603F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SketchyVTI</vt:lpstr>
      <vt:lpstr>PSYCHOLOGY AND YOU</vt:lpstr>
      <vt:lpstr>University Affliation for Vidhyaankur Education</vt:lpstr>
      <vt:lpstr>Who can do this course</vt:lpstr>
      <vt:lpstr>                           Group of companies of Academy </vt:lpstr>
      <vt:lpstr>WHAT IS PSYCHOLOGY? WHY TO BE A COUNCELOR? </vt:lpstr>
      <vt:lpstr>COURSES </vt:lpstr>
      <vt:lpstr> Term courses certification by IIU universitY  </vt:lpstr>
      <vt:lpstr>Syllabus </vt:lpstr>
      <vt:lpstr>Online and offline course </vt:lpstr>
      <vt:lpstr>Mission and Vision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2023-03-14T03:29:45Z</dcterms:created>
  <dcterms:modified xsi:type="dcterms:W3CDTF">2023-03-17T05:47:37Z</dcterms:modified>
</cp:coreProperties>
</file>